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e7f59a418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de2e68f6b4fde"/>
  </p:sldMasterIdLst>
  <p:sldIdLst>
    <p:sldId xmlns:r="http://schemas.openxmlformats.org/officeDocument/2006/relationships" id="256" r:id="R53b6c342ab1a4aa2"/>
    <p:sldId xmlns:r="http://schemas.openxmlformats.org/officeDocument/2006/relationships" id="257" r:id="R1bc7a22d64534624"/>
    <p:sldId xmlns:r="http://schemas.openxmlformats.org/officeDocument/2006/relationships" id="258" r:id="Rea03fe2e66074020"/>
    <p:sldId xmlns:r="http://schemas.openxmlformats.org/officeDocument/2006/relationships" id="259" r:id="Raf174f5a96804efc"/>
    <p:sldId xmlns:r="http://schemas.openxmlformats.org/officeDocument/2006/relationships" id="260" r:id="Rc611d5c04b354dfc"/>
    <p:sldId xmlns:r="http://schemas.openxmlformats.org/officeDocument/2006/relationships" id="261" r:id="Rb21809c28f744714"/>
    <p:sldId xmlns:r="http://schemas.openxmlformats.org/officeDocument/2006/relationships" id="262" r:id="R529f3332a171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de2e68f6b4fde" /><Relationship Type="http://schemas.openxmlformats.org/officeDocument/2006/relationships/slide" Target="/ppt/slides/slide1.xml" Id="R53b6c342ab1a4aa2" /><Relationship Type="http://schemas.openxmlformats.org/officeDocument/2006/relationships/slide" Target="/ppt/slides/slide2.xml" Id="R1bc7a22d64534624" /><Relationship Type="http://schemas.openxmlformats.org/officeDocument/2006/relationships/slide" Target="/ppt/slides/slide3.xml" Id="Rea03fe2e66074020" /><Relationship Type="http://schemas.openxmlformats.org/officeDocument/2006/relationships/slide" Target="/ppt/slides/slide4.xml" Id="Raf174f5a96804efc" /><Relationship Type="http://schemas.openxmlformats.org/officeDocument/2006/relationships/slide" Target="/ppt/slides/slide5.xml" Id="Rc611d5c04b354dfc" /><Relationship Type="http://schemas.openxmlformats.org/officeDocument/2006/relationships/slide" Target="/ppt/slides/slide6.xml" Id="Rb21809c28f744714" /><Relationship Type="http://schemas.openxmlformats.org/officeDocument/2006/relationships/slide" Target="/ppt/slides/slide7.xml" Id="R529f3332a171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fe4e94265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533622164041" /><Relationship Type="http://schemas.openxmlformats.org/officeDocument/2006/relationships/theme" Target="/ppt/slideMasters/theme/theme1.xml" Id="Rd401db2b25ab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c53362216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42ca7503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611eb68b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23336858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29c998a6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0c9c7836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6b7bfc9d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d152e842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OHR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OHR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