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17b81cda4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e03e6e5a7423d"/>
  </p:sldMasterIdLst>
  <p:sldIdLst>
    <p:sldId xmlns:r="http://schemas.openxmlformats.org/officeDocument/2006/relationships" id="256" r:id="Rb46d9a411f9c4d77"/>
    <p:sldId xmlns:r="http://schemas.openxmlformats.org/officeDocument/2006/relationships" id="257" r:id="R4455e9f48d414482"/>
    <p:sldId xmlns:r="http://schemas.openxmlformats.org/officeDocument/2006/relationships" id="258" r:id="R0818d336e41f42df"/>
    <p:sldId xmlns:r="http://schemas.openxmlformats.org/officeDocument/2006/relationships" id="259" r:id="Rb79cb9753e3f4f7d"/>
    <p:sldId xmlns:r="http://schemas.openxmlformats.org/officeDocument/2006/relationships" id="260" r:id="R47b6e29370fd4ed7"/>
    <p:sldId xmlns:r="http://schemas.openxmlformats.org/officeDocument/2006/relationships" id="261" r:id="Rec33e9dfa0e344e3"/>
    <p:sldId xmlns:r="http://schemas.openxmlformats.org/officeDocument/2006/relationships" id="262" r:id="R148a48b780a3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e03e6e5a7423d" /><Relationship Type="http://schemas.openxmlformats.org/officeDocument/2006/relationships/slide" Target="/ppt/slides/slide1.xml" Id="Rb46d9a411f9c4d77" /><Relationship Type="http://schemas.openxmlformats.org/officeDocument/2006/relationships/slide" Target="/ppt/slides/slide2.xml" Id="R4455e9f48d414482" /><Relationship Type="http://schemas.openxmlformats.org/officeDocument/2006/relationships/slide" Target="/ppt/slides/slide3.xml" Id="R0818d336e41f42df" /><Relationship Type="http://schemas.openxmlformats.org/officeDocument/2006/relationships/slide" Target="/ppt/slides/slide4.xml" Id="Rb79cb9753e3f4f7d" /><Relationship Type="http://schemas.openxmlformats.org/officeDocument/2006/relationships/slide" Target="/ppt/slides/slide5.xml" Id="R47b6e29370fd4ed7" /><Relationship Type="http://schemas.openxmlformats.org/officeDocument/2006/relationships/slide" Target="/ppt/slides/slide6.xml" Id="Rec33e9dfa0e344e3" /><Relationship Type="http://schemas.openxmlformats.org/officeDocument/2006/relationships/slide" Target="/ppt/slides/slide7.xml" Id="R148a48b780a3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e1336e0c3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431a7bbe4e69" /><Relationship Type="http://schemas.openxmlformats.org/officeDocument/2006/relationships/theme" Target="/ppt/slideMasters/theme/theme1.xml" Id="Rd122f6495dde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c431a7bbe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0ae57f48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61e8ca8a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4a3397e8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b21fe4b7d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38fef7b0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4eef9ff09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2e3811c8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