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a244ecb064f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c3ce54b185473f"/>
  </p:sldMasterIdLst>
  <p:sldIdLst>
    <p:sldId xmlns:r="http://schemas.openxmlformats.org/officeDocument/2006/relationships" id="256" r:id="R5cabe9fa1ce64650"/>
    <p:sldId xmlns:r="http://schemas.openxmlformats.org/officeDocument/2006/relationships" id="257" r:id="R4586803f0d6f400e"/>
    <p:sldId xmlns:r="http://schemas.openxmlformats.org/officeDocument/2006/relationships" id="258" r:id="R4795251e12b84b28"/>
    <p:sldId xmlns:r="http://schemas.openxmlformats.org/officeDocument/2006/relationships" id="259" r:id="R216c925ca77b4234"/>
    <p:sldId xmlns:r="http://schemas.openxmlformats.org/officeDocument/2006/relationships" id="260" r:id="R5040628cbfe74dcb"/>
    <p:sldId xmlns:r="http://schemas.openxmlformats.org/officeDocument/2006/relationships" id="261" r:id="R6eaf617bf03a4532"/>
    <p:sldId xmlns:r="http://schemas.openxmlformats.org/officeDocument/2006/relationships" id="262" r:id="R70ec3ff962cf4f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3ce54b185473f" /><Relationship Type="http://schemas.openxmlformats.org/officeDocument/2006/relationships/slide" Target="/ppt/slides/slide1.xml" Id="R5cabe9fa1ce64650" /><Relationship Type="http://schemas.openxmlformats.org/officeDocument/2006/relationships/slide" Target="/ppt/slides/slide2.xml" Id="R4586803f0d6f400e" /><Relationship Type="http://schemas.openxmlformats.org/officeDocument/2006/relationships/slide" Target="/ppt/slides/slide3.xml" Id="R4795251e12b84b28" /><Relationship Type="http://schemas.openxmlformats.org/officeDocument/2006/relationships/slide" Target="/ppt/slides/slide4.xml" Id="R216c925ca77b4234" /><Relationship Type="http://schemas.openxmlformats.org/officeDocument/2006/relationships/slide" Target="/ppt/slides/slide5.xml" Id="R5040628cbfe74dcb" /><Relationship Type="http://schemas.openxmlformats.org/officeDocument/2006/relationships/slide" Target="/ppt/slides/slide6.xml" Id="R6eaf617bf03a4532" /><Relationship Type="http://schemas.openxmlformats.org/officeDocument/2006/relationships/slide" Target="/ppt/slides/slide7.xml" Id="R70ec3ff962cf4f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672527cab4f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7198e7ce54af3" /><Relationship Type="http://schemas.openxmlformats.org/officeDocument/2006/relationships/theme" Target="/ppt/slideMasters/theme/theme1.xml" Id="Rce5ea510ffe94a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f7198e7ce54a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7f40711aa4b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04efe4fa849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591d2c4ca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3c41f652b40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560111c4d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9c141c3804d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39bf1b73240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HVASSER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HVASSER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895 011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 FRØYSADAL ARNET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Mia Arnet, Sorgenfrigata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827 587 672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HVASSER INVEST AS</a:t>
            </a:r>
          </a:p>
        </p:txBody>
      </p:sp>
    </p:spTree>
  </p:cSld>
  <p:clrMapOvr>
    <a:masterClrMapping xmlns:a="http://schemas.openxmlformats.org/drawingml/2006/main"/>
  </p:clrMapOvr>
</p:sld>
</file>