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f0f33e18b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d41cb9de847df"/>
  </p:sldMasterIdLst>
  <p:sldIdLst>
    <p:sldId xmlns:r="http://schemas.openxmlformats.org/officeDocument/2006/relationships" id="256" r:id="R8895d8b590734da7"/>
    <p:sldId xmlns:r="http://schemas.openxmlformats.org/officeDocument/2006/relationships" id="257" r:id="Rd8d497fd16b24fc6"/>
    <p:sldId xmlns:r="http://schemas.openxmlformats.org/officeDocument/2006/relationships" id="258" r:id="Rb9cce0cf30a1487a"/>
    <p:sldId xmlns:r="http://schemas.openxmlformats.org/officeDocument/2006/relationships" id="259" r:id="R85275c54067645c4"/>
    <p:sldId xmlns:r="http://schemas.openxmlformats.org/officeDocument/2006/relationships" id="260" r:id="R5cb39a2917594c74"/>
    <p:sldId xmlns:r="http://schemas.openxmlformats.org/officeDocument/2006/relationships" id="261" r:id="R907819aea0074e94"/>
    <p:sldId xmlns:r="http://schemas.openxmlformats.org/officeDocument/2006/relationships" id="262" r:id="R1009ef3ad780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d41cb9de847df" /><Relationship Type="http://schemas.openxmlformats.org/officeDocument/2006/relationships/slide" Target="/ppt/slides/slide1.xml" Id="R8895d8b590734da7" /><Relationship Type="http://schemas.openxmlformats.org/officeDocument/2006/relationships/slide" Target="/ppt/slides/slide2.xml" Id="Rd8d497fd16b24fc6" /><Relationship Type="http://schemas.openxmlformats.org/officeDocument/2006/relationships/slide" Target="/ppt/slides/slide3.xml" Id="Rb9cce0cf30a1487a" /><Relationship Type="http://schemas.openxmlformats.org/officeDocument/2006/relationships/slide" Target="/ppt/slides/slide4.xml" Id="R85275c54067645c4" /><Relationship Type="http://schemas.openxmlformats.org/officeDocument/2006/relationships/slide" Target="/ppt/slides/slide5.xml" Id="R5cb39a2917594c74" /><Relationship Type="http://schemas.openxmlformats.org/officeDocument/2006/relationships/slide" Target="/ppt/slides/slide6.xml" Id="R907819aea0074e94" /><Relationship Type="http://schemas.openxmlformats.org/officeDocument/2006/relationships/slide" Target="/ppt/slides/slide7.xml" Id="R1009ef3ad780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aa0a0c792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4be3b724f4969" /><Relationship Type="http://schemas.openxmlformats.org/officeDocument/2006/relationships/theme" Target="/ppt/slideMasters/theme/theme1.xml" Id="Re78294eb60b1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4be3b724f49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9adda7e5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6183b02b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5cc74b37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4d607e2f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33fd975e04b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ceb72e450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19a542242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ATRE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5 416 064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−531 683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AUSTEVOLL TRELAST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KVALEM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TØMRARMESTER SØREIDE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Nordeide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827 649 392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ATRE AS</a:t>
            </a:r>
          </a:p>
        </p:txBody>
      </p:sp>
    </p:spTree>
  </p:cSld>
  <p:clrMapOvr>
    <a:masterClrMapping xmlns:a="http://schemas.openxmlformats.org/drawingml/2006/main"/>
  </p:clrMapOvr>
</p:sld>
</file>