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a3198869c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e9b4ae7b24eed"/>
  </p:sldMasterIdLst>
  <p:sldIdLst>
    <p:sldId xmlns:r="http://schemas.openxmlformats.org/officeDocument/2006/relationships" id="256" r:id="R014c4287346244af"/>
    <p:sldId xmlns:r="http://schemas.openxmlformats.org/officeDocument/2006/relationships" id="257" r:id="Rdafb36d653134edb"/>
    <p:sldId xmlns:r="http://schemas.openxmlformats.org/officeDocument/2006/relationships" id="258" r:id="R5ffd6d68653a49f7"/>
    <p:sldId xmlns:r="http://schemas.openxmlformats.org/officeDocument/2006/relationships" id="259" r:id="R4ebc20b6854f4ef2"/>
    <p:sldId xmlns:r="http://schemas.openxmlformats.org/officeDocument/2006/relationships" id="260" r:id="Rd49016c791944875"/>
    <p:sldId xmlns:r="http://schemas.openxmlformats.org/officeDocument/2006/relationships" id="261" r:id="R26b4cfc27b8c49c3"/>
    <p:sldId xmlns:r="http://schemas.openxmlformats.org/officeDocument/2006/relationships" id="262" r:id="R8f231a517280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e9b4ae7b24eed" /><Relationship Type="http://schemas.openxmlformats.org/officeDocument/2006/relationships/slide" Target="/ppt/slides/slide1.xml" Id="R014c4287346244af" /><Relationship Type="http://schemas.openxmlformats.org/officeDocument/2006/relationships/slide" Target="/ppt/slides/slide2.xml" Id="Rdafb36d653134edb" /><Relationship Type="http://schemas.openxmlformats.org/officeDocument/2006/relationships/slide" Target="/ppt/slides/slide3.xml" Id="R5ffd6d68653a49f7" /><Relationship Type="http://schemas.openxmlformats.org/officeDocument/2006/relationships/slide" Target="/ppt/slides/slide4.xml" Id="R4ebc20b6854f4ef2" /><Relationship Type="http://schemas.openxmlformats.org/officeDocument/2006/relationships/slide" Target="/ppt/slides/slide5.xml" Id="Rd49016c791944875" /><Relationship Type="http://schemas.openxmlformats.org/officeDocument/2006/relationships/slide" Target="/ppt/slides/slide6.xml" Id="R26b4cfc27b8c49c3" /><Relationship Type="http://schemas.openxmlformats.org/officeDocument/2006/relationships/slide" Target="/ppt/slides/slide7.xml" Id="R8f231a517280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167c8e467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207a6ebf423f" /><Relationship Type="http://schemas.openxmlformats.org/officeDocument/2006/relationships/theme" Target="/ppt/slideMasters/theme/theme1.xml" Id="Ree19ce8ce558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9207a6ebf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1a8e7d49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bfacfbb6e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c951951fc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ed2daad7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d7df5ec5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2a95af2e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2830c04be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90 220 441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90 226 962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STOLTENBERG WAHL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WAHL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827 699 292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ESW INVEST AS</a:t>
            </a:r>
          </a:p>
        </p:txBody>
      </p:sp>
    </p:spTree>
  </p:cSld>
  <p:clrMapOvr>
    <a:masterClrMapping xmlns:a="http://schemas.openxmlformats.org/drawingml/2006/main"/>
  </p:clrMapOvr>
</p:sld>
</file>