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7ce184fc9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e4e3d404c4b56"/>
  </p:sldMasterIdLst>
  <p:sldIdLst>
    <p:sldId xmlns:r="http://schemas.openxmlformats.org/officeDocument/2006/relationships" id="256" r:id="R74eeab141650489d"/>
    <p:sldId xmlns:r="http://schemas.openxmlformats.org/officeDocument/2006/relationships" id="257" r:id="R6872e03a687c4dde"/>
    <p:sldId xmlns:r="http://schemas.openxmlformats.org/officeDocument/2006/relationships" id="258" r:id="Rb39a974f453849b5"/>
    <p:sldId xmlns:r="http://schemas.openxmlformats.org/officeDocument/2006/relationships" id="259" r:id="R082ff4a55d6e4cf0"/>
    <p:sldId xmlns:r="http://schemas.openxmlformats.org/officeDocument/2006/relationships" id="260" r:id="R5ce9e982f2db4733"/>
    <p:sldId xmlns:r="http://schemas.openxmlformats.org/officeDocument/2006/relationships" id="261" r:id="R83a22565b15e4f4f"/>
    <p:sldId xmlns:r="http://schemas.openxmlformats.org/officeDocument/2006/relationships" id="262" r:id="R982a3373271f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e4e3d404c4b56" /><Relationship Type="http://schemas.openxmlformats.org/officeDocument/2006/relationships/slide" Target="/ppt/slides/slide1.xml" Id="R74eeab141650489d" /><Relationship Type="http://schemas.openxmlformats.org/officeDocument/2006/relationships/slide" Target="/ppt/slides/slide2.xml" Id="R6872e03a687c4dde" /><Relationship Type="http://schemas.openxmlformats.org/officeDocument/2006/relationships/slide" Target="/ppt/slides/slide3.xml" Id="Rb39a974f453849b5" /><Relationship Type="http://schemas.openxmlformats.org/officeDocument/2006/relationships/slide" Target="/ppt/slides/slide4.xml" Id="R082ff4a55d6e4cf0" /><Relationship Type="http://schemas.openxmlformats.org/officeDocument/2006/relationships/slide" Target="/ppt/slides/slide5.xml" Id="R5ce9e982f2db4733" /><Relationship Type="http://schemas.openxmlformats.org/officeDocument/2006/relationships/slide" Target="/ppt/slides/slide6.xml" Id="R83a22565b15e4f4f" /><Relationship Type="http://schemas.openxmlformats.org/officeDocument/2006/relationships/slide" Target="/ppt/slides/slide7.xml" Id="R982a3373271f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842cb40ea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0759d2c364f22" /><Relationship Type="http://schemas.openxmlformats.org/officeDocument/2006/relationships/theme" Target="/ppt/slideMasters/theme/theme1.xml" Id="R48ae46009c1a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0759d2c36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56e6516c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a26d76c3b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7d477fc80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4977b113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9249660548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731183c93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26bc80082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SAREPTA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SAREPTA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SAREPTA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SAREPTA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SAREPTA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SAREPTA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23 576 448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23 592 150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SAREPTA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TEIGAR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SAREPTA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827 710 482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SAREPTA CAPITAL AS</a:t>
            </a:r>
          </a:p>
        </p:txBody>
      </p:sp>
    </p:spTree>
  </p:cSld>
  <p:clrMapOvr>
    <a:masterClrMapping xmlns:a="http://schemas.openxmlformats.org/drawingml/2006/main"/>
  </p:clrMapOvr>
</p:sld>
</file>