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99c760f354d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4df93452d40d4"/>
  </p:sldMasterIdLst>
  <p:sldIdLst>
    <p:sldId xmlns:r="http://schemas.openxmlformats.org/officeDocument/2006/relationships" id="256" r:id="Rf0571dc7866c426e"/>
    <p:sldId xmlns:r="http://schemas.openxmlformats.org/officeDocument/2006/relationships" id="257" r:id="R4df53de146a048a5"/>
    <p:sldId xmlns:r="http://schemas.openxmlformats.org/officeDocument/2006/relationships" id="258" r:id="Re8b12e59f2f941c2"/>
    <p:sldId xmlns:r="http://schemas.openxmlformats.org/officeDocument/2006/relationships" id="259" r:id="R58d69729143548d1"/>
    <p:sldId xmlns:r="http://schemas.openxmlformats.org/officeDocument/2006/relationships" id="260" r:id="R4751e9cba61f4f1f"/>
    <p:sldId xmlns:r="http://schemas.openxmlformats.org/officeDocument/2006/relationships" id="261" r:id="Rbeb89cee12234874"/>
    <p:sldId xmlns:r="http://schemas.openxmlformats.org/officeDocument/2006/relationships" id="262" r:id="R87915e731607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4df93452d40d4" /><Relationship Type="http://schemas.openxmlformats.org/officeDocument/2006/relationships/slide" Target="/ppt/slides/slide1.xml" Id="Rf0571dc7866c426e" /><Relationship Type="http://schemas.openxmlformats.org/officeDocument/2006/relationships/slide" Target="/ppt/slides/slide2.xml" Id="R4df53de146a048a5" /><Relationship Type="http://schemas.openxmlformats.org/officeDocument/2006/relationships/slide" Target="/ppt/slides/slide3.xml" Id="Re8b12e59f2f941c2" /><Relationship Type="http://schemas.openxmlformats.org/officeDocument/2006/relationships/slide" Target="/ppt/slides/slide4.xml" Id="R58d69729143548d1" /><Relationship Type="http://schemas.openxmlformats.org/officeDocument/2006/relationships/slide" Target="/ppt/slides/slide5.xml" Id="R4751e9cba61f4f1f" /><Relationship Type="http://schemas.openxmlformats.org/officeDocument/2006/relationships/slide" Target="/ppt/slides/slide6.xml" Id="Rbeb89cee12234874" /><Relationship Type="http://schemas.openxmlformats.org/officeDocument/2006/relationships/slide" Target="/ppt/slides/slide7.xml" Id="R87915e731607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18a759ba8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ca41e77b445de" /><Relationship Type="http://schemas.openxmlformats.org/officeDocument/2006/relationships/theme" Target="/ppt/slideMasters/theme/theme1.xml" Id="Rffb7cdeb873e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9ca41e77b445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e8876473c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dc29d4f6047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9ddf3f7be42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8ff9ba1824b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8be9afcf045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1206cfdfe48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e99198eca48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 REKNESKAP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125 279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1 163 005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OVE KVAM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Bjørgavegen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827 801 372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