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84527ed8c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8f22a28d144c9"/>
  </p:sldMasterIdLst>
  <p:sldIdLst>
    <p:sldId xmlns:r="http://schemas.openxmlformats.org/officeDocument/2006/relationships" id="256" r:id="R665277c91e3c4d61"/>
    <p:sldId xmlns:r="http://schemas.openxmlformats.org/officeDocument/2006/relationships" id="257" r:id="R9c998ee786d24b99"/>
    <p:sldId xmlns:r="http://schemas.openxmlformats.org/officeDocument/2006/relationships" id="258" r:id="Re9a320988a824f0a"/>
    <p:sldId xmlns:r="http://schemas.openxmlformats.org/officeDocument/2006/relationships" id="259" r:id="R7a7e47c07866490e"/>
    <p:sldId xmlns:r="http://schemas.openxmlformats.org/officeDocument/2006/relationships" id="260" r:id="R95f4099031414289"/>
    <p:sldId xmlns:r="http://schemas.openxmlformats.org/officeDocument/2006/relationships" id="261" r:id="R3cb087e1a2be441c"/>
    <p:sldId xmlns:r="http://schemas.openxmlformats.org/officeDocument/2006/relationships" id="262" r:id="R7f3e8c27a06e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8f22a28d144c9" /><Relationship Type="http://schemas.openxmlformats.org/officeDocument/2006/relationships/slide" Target="/ppt/slides/slide1.xml" Id="R665277c91e3c4d61" /><Relationship Type="http://schemas.openxmlformats.org/officeDocument/2006/relationships/slide" Target="/ppt/slides/slide2.xml" Id="R9c998ee786d24b99" /><Relationship Type="http://schemas.openxmlformats.org/officeDocument/2006/relationships/slide" Target="/ppt/slides/slide3.xml" Id="Re9a320988a824f0a" /><Relationship Type="http://schemas.openxmlformats.org/officeDocument/2006/relationships/slide" Target="/ppt/slides/slide4.xml" Id="R7a7e47c07866490e" /><Relationship Type="http://schemas.openxmlformats.org/officeDocument/2006/relationships/slide" Target="/ppt/slides/slide5.xml" Id="R95f4099031414289" /><Relationship Type="http://schemas.openxmlformats.org/officeDocument/2006/relationships/slide" Target="/ppt/slides/slide6.xml" Id="R3cb087e1a2be441c" /><Relationship Type="http://schemas.openxmlformats.org/officeDocument/2006/relationships/slide" Target="/ppt/slides/slide7.xml" Id="R7f3e8c27a06e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3dcb9481e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d6f388f8b4990" /><Relationship Type="http://schemas.openxmlformats.org/officeDocument/2006/relationships/theme" Target="/ppt/slideMasters/theme/theme1.xml" Id="Ree03a5402e42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d6f388f8b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c3e1c5d44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1c6f96a72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da2c2daa9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d6b6ac443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04cac3092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537aaa5554a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48a2d6828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EGGEN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EGGEN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2 688 155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MARTINE EGGEN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Klokkarhaugvegen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827 944 912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