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ba1cdc6ee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1cc464d1244ff"/>
  </p:sldMasterIdLst>
  <p:sldIdLst>
    <p:sldId xmlns:r="http://schemas.openxmlformats.org/officeDocument/2006/relationships" id="256" r:id="Rf11b930cded541cc"/>
    <p:sldId xmlns:r="http://schemas.openxmlformats.org/officeDocument/2006/relationships" id="257" r:id="Ra09ec2d59ea14ce8"/>
    <p:sldId xmlns:r="http://schemas.openxmlformats.org/officeDocument/2006/relationships" id="258" r:id="R7f8d003932344c0b"/>
    <p:sldId xmlns:r="http://schemas.openxmlformats.org/officeDocument/2006/relationships" id="259" r:id="Rb639d643edce4e62"/>
    <p:sldId xmlns:r="http://schemas.openxmlformats.org/officeDocument/2006/relationships" id="260" r:id="R8ab4ca69ee7a488e"/>
    <p:sldId xmlns:r="http://schemas.openxmlformats.org/officeDocument/2006/relationships" id="261" r:id="Re391dcf91033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1cc464d1244ff" /><Relationship Type="http://schemas.openxmlformats.org/officeDocument/2006/relationships/slide" Target="/ppt/slides/slide1.xml" Id="Rf11b930cded541cc" /><Relationship Type="http://schemas.openxmlformats.org/officeDocument/2006/relationships/slide" Target="/ppt/slides/slide2.xml" Id="Ra09ec2d59ea14ce8" /><Relationship Type="http://schemas.openxmlformats.org/officeDocument/2006/relationships/slide" Target="/ppt/slides/slide3.xml" Id="R7f8d003932344c0b" /><Relationship Type="http://schemas.openxmlformats.org/officeDocument/2006/relationships/slide" Target="/ppt/slides/slide4.xml" Id="Rb639d643edce4e62" /><Relationship Type="http://schemas.openxmlformats.org/officeDocument/2006/relationships/slide" Target="/ppt/slides/slide5.xml" Id="R8ab4ca69ee7a488e" /><Relationship Type="http://schemas.openxmlformats.org/officeDocument/2006/relationships/slide" Target="/ppt/slides/slide6.xml" Id="Re391dcf91033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8505e95e5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cfcf2b51a4531" /><Relationship Type="http://schemas.openxmlformats.org/officeDocument/2006/relationships/theme" Target="/ppt/slideMasters/theme/theme1.xml" Id="R2d4e78b0f9c0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cfcf2b51a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3ce76346c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c5556b6d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483715535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838d63d1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451677cf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c12079f8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