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9e30e91e6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226d94cb941f9"/>
  </p:sldMasterIdLst>
  <p:sldIdLst>
    <p:sldId xmlns:r="http://schemas.openxmlformats.org/officeDocument/2006/relationships" id="256" r:id="R102b024f5f864be1"/>
    <p:sldId xmlns:r="http://schemas.openxmlformats.org/officeDocument/2006/relationships" id="257" r:id="R9218e04d35624a9c"/>
    <p:sldId xmlns:r="http://schemas.openxmlformats.org/officeDocument/2006/relationships" id="258" r:id="R0b44438dd2cc4203"/>
    <p:sldId xmlns:r="http://schemas.openxmlformats.org/officeDocument/2006/relationships" id="259" r:id="Rce8839c8c1684b61"/>
    <p:sldId xmlns:r="http://schemas.openxmlformats.org/officeDocument/2006/relationships" id="260" r:id="Rd3f0b05c8ad74ec7"/>
    <p:sldId xmlns:r="http://schemas.openxmlformats.org/officeDocument/2006/relationships" id="261" r:id="Rab9e85b90d7e4b1a"/>
    <p:sldId xmlns:r="http://schemas.openxmlformats.org/officeDocument/2006/relationships" id="262" r:id="Rb12199bb94de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226d94cb941f9" /><Relationship Type="http://schemas.openxmlformats.org/officeDocument/2006/relationships/slide" Target="/ppt/slides/slide1.xml" Id="R102b024f5f864be1" /><Relationship Type="http://schemas.openxmlformats.org/officeDocument/2006/relationships/slide" Target="/ppt/slides/slide2.xml" Id="R9218e04d35624a9c" /><Relationship Type="http://schemas.openxmlformats.org/officeDocument/2006/relationships/slide" Target="/ppt/slides/slide3.xml" Id="R0b44438dd2cc4203" /><Relationship Type="http://schemas.openxmlformats.org/officeDocument/2006/relationships/slide" Target="/ppt/slides/slide4.xml" Id="Rce8839c8c1684b61" /><Relationship Type="http://schemas.openxmlformats.org/officeDocument/2006/relationships/slide" Target="/ppt/slides/slide5.xml" Id="Rd3f0b05c8ad74ec7" /><Relationship Type="http://schemas.openxmlformats.org/officeDocument/2006/relationships/slide" Target="/ppt/slides/slide6.xml" Id="Rab9e85b90d7e4b1a" /><Relationship Type="http://schemas.openxmlformats.org/officeDocument/2006/relationships/slide" Target="/ppt/slides/slide7.xml" Id="Rb12199bb94de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3b43e63cf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7fa0baf4b4276" /><Relationship Type="http://schemas.openxmlformats.org/officeDocument/2006/relationships/theme" Target="/ppt/slideMasters/theme/theme1.xml" Id="R6ab2511e427f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7fa0baf4b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d2dffd0c5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3ac02fdc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a0825388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a7cdc6ebf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3883ea88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1450df553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1d708f36c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