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ed2059dbef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77e4bf2b6f4a5d"/>
  </p:sldMasterIdLst>
  <p:sldIdLst>
    <p:sldId xmlns:r="http://schemas.openxmlformats.org/officeDocument/2006/relationships" id="256" r:id="Rf727990370ba4557"/>
    <p:sldId xmlns:r="http://schemas.openxmlformats.org/officeDocument/2006/relationships" id="257" r:id="R95f96a16b1f247d4"/>
    <p:sldId xmlns:r="http://schemas.openxmlformats.org/officeDocument/2006/relationships" id="258" r:id="Re4030946ada04b5d"/>
    <p:sldId xmlns:r="http://schemas.openxmlformats.org/officeDocument/2006/relationships" id="259" r:id="R4c169d138129418e"/>
    <p:sldId xmlns:r="http://schemas.openxmlformats.org/officeDocument/2006/relationships" id="260" r:id="R2ebbe7f43d6a4418"/>
    <p:sldId xmlns:r="http://schemas.openxmlformats.org/officeDocument/2006/relationships" id="261" r:id="Rea4ec36392de4132"/>
    <p:sldId xmlns:r="http://schemas.openxmlformats.org/officeDocument/2006/relationships" id="262" r:id="R2b0433dab2b4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7e4bf2b6f4a5d" /><Relationship Type="http://schemas.openxmlformats.org/officeDocument/2006/relationships/slide" Target="/ppt/slides/slide1.xml" Id="Rf727990370ba4557" /><Relationship Type="http://schemas.openxmlformats.org/officeDocument/2006/relationships/slide" Target="/ppt/slides/slide2.xml" Id="R95f96a16b1f247d4" /><Relationship Type="http://schemas.openxmlformats.org/officeDocument/2006/relationships/slide" Target="/ppt/slides/slide3.xml" Id="Re4030946ada04b5d" /><Relationship Type="http://schemas.openxmlformats.org/officeDocument/2006/relationships/slide" Target="/ppt/slides/slide4.xml" Id="R4c169d138129418e" /><Relationship Type="http://schemas.openxmlformats.org/officeDocument/2006/relationships/slide" Target="/ppt/slides/slide5.xml" Id="R2ebbe7f43d6a4418" /><Relationship Type="http://schemas.openxmlformats.org/officeDocument/2006/relationships/slide" Target="/ppt/slides/slide6.xml" Id="Rea4ec36392de4132" /><Relationship Type="http://schemas.openxmlformats.org/officeDocument/2006/relationships/slide" Target="/ppt/slides/slide7.xml" Id="R2b0433dab2b4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6fe3cb3cc4e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e1a147a334c1b" /><Relationship Type="http://schemas.openxmlformats.org/officeDocument/2006/relationships/theme" Target="/ppt/slideMasters/theme/theme1.xml" Id="R0fccc3b3af184e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5e1a147a33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ec421f6ed46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73d26688a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b12161e54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0f05d58de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3813c1865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0f3717ea24e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c1502704245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JENSHAGEN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554 140 066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554 562 730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STÆRKEBYE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AKA AS, 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828 101 412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JENSHAGEN AS</a:t>
            </a:r>
          </a:p>
        </p:txBody>
      </p:sp>
    </p:spTree>
  </p:cSld>
  <p:clrMapOvr>
    <a:masterClrMapping xmlns:a="http://schemas.openxmlformats.org/drawingml/2006/main"/>
  </p:clrMapOvr>
</p:sld>
</file>