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cec7a61dfe47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11ad219f5d40b5"/>
  </p:sldMasterIdLst>
  <p:sldIdLst>
    <p:sldId xmlns:r="http://schemas.openxmlformats.org/officeDocument/2006/relationships" id="256" r:id="R4668a327310f4d41"/>
    <p:sldId xmlns:r="http://schemas.openxmlformats.org/officeDocument/2006/relationships" id="257" r:id="Rbab80eea96bf4709"/>
    <p:sldId xmlns:r="http://schemas.openxmlformats.org/officeDocument/2006/relationships" id="258" r:id="Rda3084a1db9944c9"/>
    <p:sldId xmlns:r="http://schemas.openxmlformats.org/officeDocument/2006/relationships" id="259" r:id="R2c81bcbcd9cb4db3"/>
    <p:sldId xmlns:r="http://schemas.openxmlformats.org/officeDocument/2006/relationships" id="260" r:id="Rde656868aa014dae"/>
    <p:sldId xmlns:r="http://schemas.openxmlformats.org/officeDocument/2006/relationships" id="261" r:id="Rd3939940b45c43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11ad219f5d40b5" /><Relationship Type="http://schemas.openxmlformats.org/officeDocument/2006/relationships/slide" Target="/ppt/slides/slide1.xml" Id="R4668a327310f4d41" /><Relationship Type="http://schemas.openxmlformats.org/officeDocument/2006/relationships/slide" Target="/ppt/slides/slide2.xml" Id="Rbab80eea96bf4709" /><Relationship Type="http://schemas.openxmlformats.org/officeDocument/2006/relationships/slide" Target="/ppt/slides/slide3.xml" Id="Rda3084a1db9944c9" /><Relationship Type="http://schemas.openxmlformats.org/officeDocument/2006/relationships/slide" Target="/ppt/slides/slide4.xml" Id="R2c81bcbcd9cb4db3" /><Relationship Type="http://schemas.openxmlformats.org/officeDocument/2006/relationships/slide" Target="/ppt/slides/slide5.xml" Id="Rde656868aa014dae" /><Relationship Type="http://schemas.openxmlformats.org/officeDocument/2006/relationships/slide" Target="/ppt/slides/slide6.xml" Id="Rd3939940b45c43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ae72d1482749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5eafaa28048b4" /><Relationship Type="http://schemas.openxmlformats.org/officeDocument/2006/relationships/theme" Target="/ppt/slideMasters/theme/theme1.xml" Id="R19043273229843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25eafaa28048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4819bb8d843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02a0a2e794f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91b4126d646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bad256a5943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eab66ba204e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d13ffbe5445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THEHAGEN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828 135 082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THEHAGEN HOLDING AS</a:t>
            </a:r>
          </a:p>
        </p:txBody>
      </p:sp>
    </p:spTree>
  </p:cSld>
  <p:clrMapOvr>
    <a:masterClrMapping xmlns:a="http://schemas.openxmlformats.org/drawingml/2006/main"/>
  </p:clrMapOvr>
</p:sld>
</file>