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9b27f0486141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9cca21a6fc4d83"/>
  </p:sldMasterIdLst>
  <p:sldIdLst>
    <p:sldId xmlns:r="http://schemas.openxmlformats.org/officeDocument/2006/relationships" id="256" r:id="R0ae40d74d22e4a0b"/>
    <p:sldId xmlns:r="http://schemas.openxmlformats.org/officeDocument/2006/relationships" id="257" r:id="Rfb3f20529ab2470a"/>
    <p:sldId xmlns:r="http://schemas.openxmlformats.org/officeDocument/2006/relationships" id="258" r:id="R64f106e5b7f2462a"/>
    <p:sldId xmlns:r="http://schemas.openxmlformats.org/officeDocument/2006/relationships" id="259" r:id="Rd283c961a64c4d63"/>
    <p:sldId xmlns:r="http://schemas.openxmlformats.org/officeDocument/2006/relationships" id="260" r:id="R455c3eff1422463c"/>
    <p:sldId xmlns:r="http://schemas.openxmlformats.org/officeDocument/2006/relationships" id="261" r:id="R008d39623c424d0b"/>
    <p:sldId xmlns:r="http://schemas.openxmlformats.org/officeDocument/2006/relationships" id="262" r:id="R48159a3c732046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9cca21a6fc4d83" /><Relationship Type="http://schemas.openxmlformats.org/officeDocument/2006/relationships/slide" Target="/ppt/slides/slide1.xml" Id="R0ae40d74d22e4a0b" /><Relationship Type="http://schemas.openxmlformats.org/officeDocument/2006/relationships/slide" Target="/ppt/slides/slide2.xml" Id="Rfb3f20529ab2470a" /><Relationship Type="http://schemas.openxmlformats.org/officeDocument/2006/relationships/slide" Target="/ppt/slides/slide3.xml" Id="R64f106e5b7f2462a" /><Relationship Type="http://schemas.openxmlformats.org/officeDocument/2006/relationships/slide" Target="/ppt/slides/slide4.xml" Id="Rd283c961a64c4d63" /><Relationship Type="http://schemas.openxmlformats.org/officeDocument/2006/relationships/slide" Target="/ppt/slides/slide5.xml" Id="R455c3eff1422463c" /><Relationship Type="http://schemas.openxmlformats.org/officeDocument/2006/relationships/slide" Target="/ppt/slides/slide6.xml" Id="R008d39623c424d0b" /><Relationship Type="http://schemas.openxmlformats.org/officeDocument/2006/relationships/slide" Target="/ppt/slides/slide7.xml" Id="R48159a3c732046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7909144164c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b7b3336574b35" /><Relationship Type="http://schemas.openxmlformats.org/officeDocument/2006/relationships/theme" Target="/ppt/slideMasters/theme/theme1.xml" Id="Rac8cd169e1a34c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fb7b3336574b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58ee859a646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4e957be034c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4a2ba67934c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12416a8db4e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a0c711d4349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ff00097ed46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f3f87ae8c4e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THEHAGEN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THEHAGEN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490 463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LARS RUNE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LILL IREN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828 135 082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