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4cc5b0690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dc07bdfc14be2"/>
  </p:sldMasterIdLst>
  <p:sldIdLst>
    <p:sldId xmlns:r="http://schemas.openxmlformats.org/officeDocument/2006/relationships" id="256" r:id="R227f949983b846ad"/>
    <p:sldId xmlns:r="http://schemas.openxmlformats.org/officeDocument/2006/relationships" id="257" r:id="R97864ed364914ca8"/>
    <p:sldId xmlns:r="http://schemas.openxmlformats.org/officeDocument/2006/relationships" id="258" r:id="R3658401e8a63465c"/>
    <p:sldId xmlns:r="http://schemas.openxmlformats.org/officeDocument/2006/relationships" id="259" r:id="Rea1c80f7c2eb43c8"/>
    <p:sldId xmlns:r="http://schemas.openxmlformats.org/officeDocument/2006/relationships" id="260" r:id="R45bff2b079a94944"/>
    <p:sldId xmlns:r="http://schemas.openxmlformats.org/officeDocument/2006/relationships" id="261" r:id="Rc9f0f5fd1b644394"/>
    <p:sldId xmlns:r="http://schemas.openxmlformats.org/officeDocument/2006/relationships" id="262" r:id="Rba63597933fb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dc07bdfc14be2" /><Relationship Type="http://schemas.openxmlformats.org/officeDocument/2006/relationships/slide" Target="/ppt/slides/slide1.xml" Id="R227f949983b846ad" /><Relationship Type="http://schemas.openxmlformats.org/officeDocument/2006/relationships/slide" Target="/ppt/slides/slide2.xml" Id="R97864ed364914ca8" /><Relationship Type="http://schemas.openxmlformats.org/officeDocument/2006/relationships/slide" Target="/ppt/slides/slide3.xml" Id="R3658401e8a63465c" /><Relationship Type="http://schemas.openxmlformats.org/officeDocument/2006/relationships/slide" Target="/ppt/slides/slide4.xml" Id="Rea1c80f7c2eb43c8" /><Relationship Type="http://schemas.openxmlformats.org/officeDocument/2006/relationships/slide" Target="/ppt/slides/slide5.xml" Id="R45bff2b079a94944" /><Relationship Type="http://schemas.openxmlformats.org/officeDocument/2006/relationships/slide" Target="/ppt/slides/slide6.xml" Id="Rc9f0f5fd1b644394" /><Relationship Type="http://schemas.openxmlformats.org/officeDocument/2006/relationships/slide" Target="/ppt/slides/slide7.xml" Id="Rba63597933fb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9e866b95f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acc00ae748cc" /><Relationship Type="http://schemas.openxmlformats.org/officeDocument/2006/relationships/theme" Target="/ppt/slideMasters/theme/theme1.xml" Id="R617e4401aabb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dacc00ae7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244b2209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a5713e58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174efc36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c1fbb2f4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76840c77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91540622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2c4ecb62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NOAH MALME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NOAH MALME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