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967ff466e047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636e2f7cf54023"/>
  </p:sldMasterIdLst>
  <p:sldIdLst>
    <p:sldId xmlns:r="http://schemas.openxmlformats.org/officeDocument/2006/relationships" id="256" r:id="Rdbb1b353dfaf47fe"/>
    <p:sldId xmlns:r="http://schemas.openxmlformats.org/officeDocument/2006/relationships" id="257" r:id="Rd1be89dee59845ad"/>
    <p:sldId xmlns:r="http://schemas.openxmlformats.org/officeDocument/2006/relationships" id="258" r:id="R76e1fbd586cf4467"/>
    <p:sldId xmlns:r="http://schemas.openxmlformats.org/officeDocument/2006/relationships" id="259" r:id="R4d7258f88dd345be"/>
    <p:sldId xmlns:r="http://schemas.openxmlformats.org/officeDocument/2006/relationships" id="260" r:id="R485de4d07a424b2d"/>
    <p:sldId xmlns:r="http://schemas.openxmlformats.org/officeDocument/2006/relationships" id="261" r:id="R71df05a23a3d4f4a"/>
    <p:sldId xmlns:r="http://schemas.openxmlformats.org/officeDocument/2006/relationships" id="262" r:id="Rba0ab651bb4147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36e2f7cf54023" /><Relationship Type="http://schemas.openxmlformats.org/officeDocument/2006/relationships/slide" Target="/ppt/slides/slide1.xml" Id="Rdbb1b353dfaf47fe" /><Relationship Type="http://schemas.openxmlformats.org/officeDocument/2006/relationships/slide" Target="/ppt/slides/slide2.xml" Id="Rd1be89dee59845ad" /><Relationship Type="http://schemas.openxmlformats.org/officeDocument/2006/relationships/slide" Target="/ppt/slides/slide3.xml" Id="R76e1fbd586cf4467" /><Relationship Type="http://schemas.openxmlformats.org/officeDocument/2006/relationships/slide" Target="/ppt/slides/slide4.xml" Id="R4d7258f88dd345be" /><Relationship Type="http://schemas.openxmlformats.org/officeDocument/2006/relationships/slide" Target="/ppt/slides/slide5.xml" Id="R485de4d07a424b2d" /><Relationship Type="http://schemas.openxmlformats.org/officeDocument/2006/relationships/slide" Target="/ppt/slides/slide6.xml" Id="R71df05a23a3d4f4a" /><Relationship Type="http://schemas.openxmlformats.org/officeDocument/2006/relationships/slide" Target="/ppt/slides/slide7.xml" Id="Rba0ab651bb4147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fc84b180b46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09406f36347c8" /><Relationship Type="http://schemas.openxmlformats.org/officeDocument/2006/relationships/theme" Target="/ppt/slideMasters/theme/theme1.xml" Id="Rd43617918c5e4b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909406f36347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48207deb143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07f3ba4f244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8a45a3a2045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9105e6ccc40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228ead5af4b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5e2b5e70847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e746fe7dd46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FJELLHEIMGUTU 32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32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FJELLHEIMGUTU 32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32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32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32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3 277 798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884 522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2 417 735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16 231 614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32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T.K.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32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828 274 872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FJELLHEIMGUTU 32 AS</a:t>
            </a:r>
          </a:p>
        </p:txBody>
      </p:sp>
    </p:spTree>
  </p:cSld>
  <p:clrMapOvr>
    <a:masterClrMapping xmlns:a="http://schemas.openxmlformats.org/drawingml/2006/main"/>
  </p:clrMapOvr>
</p:sld>
</file>