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8b4638b9546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3dd0fea8b4bb2"/>
  </p:sldMasterIdLst>
  <p:sldIdLst>
    <p:sldId xmlns:r="http://schemas.openxmlformats.org/officeDocument/2006/relationships" id="256" r:id="R21b2b1c33ea34606"/>
    <p:sldId xmlns:r="http://schemas.openxmlformats.org/officeDocument/2006/relationships" id="257" r:id="Ra751bf9f825c413e"/>
    <p:sldId xmlns:r="http://schemas.openxmlformats.org/officeDocument/2006/relationships" id="258" r:id="R666e2d4d16bb4255"/>
    <p:sldId xmlns:r="http://schemas.openxmlformats.org/officeDocument/2006/relationships" id="259" r:id="Rd1f77ee24d4e4e47"/>
    <p:sldId xmlns:r="http://schemas.openxmlformats.org/officeDocument/2006/relationships" id="260" r:id="R5aee7fd364574eb7"/>
    <p:sldId xmlns:r="http://schemas.openxmlformats.org/officeDocument/2006/relationships" id="261" r:id="Reff1e5e3557147a6"/>
    <p:sldId xmlns:r="http://schemas.openxmlformats.org/officeDocument/2006/relationships" id="262" r:id="Reb8755e53fca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3dd0fea8b4bb2" /><Relationship Type="http://schemas.openxmlformats.org/officeDocument/2006/relationships/slide" Target="/ppt/slides/slide1.xml" Id="R21b2b1c33ea34606" /><Relationship Type="http://schemas.openxmlformats.org/officeDocument/2006/relationships/slide" Target="/ppt/slides/slide2.xml" Id="Ra751bf9f825c413e" /><Relationship Type="http://schemas.openxmlformats.org/officeDocument/2006/relationships/slide" Target="/ppt/slides/slide3.xml" Id="R666e2d4d16bb4255" /><Relationship Type="http://schemas.openxmlformats.org/officeDocument/2006/relationships/slide" Target="/ppt/slides/slide4.xml" Id="Rd1f77ee24d4e4e47" /><Relationship Type="http://schemas.openxmlformats.org/officeDocument/2006/relationships/slide" Target="/ppt/slides/slide5.xml" Id="R5aee7fd364574eb7" /><Relationship Type="http://schemas.openxmlformats.org/officeDocument/2006/relationships/slide" Target="/ppt/slides/slide6.xml" Id="Reff1e5e3557147a6" /><Relationship Type="http://schemas.openxmlformats.org/officeDocument/2006/relationships/slide" Target="/ppt/slides/slide7.xml" Id="Reb8755e53fca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3607840454a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e48fa2454ff2" /><Relationship Type="http://schemas.openxmlformats.org/officeDocument/2006/relationships/theme" Target="/ppt/slideMasters/theme/theme1.xml" Id="R32a745e1387b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fe48fa245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5b4ee212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c8f183416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538fd3fc0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0da783405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6bea7a1a8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82b5358bf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161698e10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