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6700d751b545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373eb64e2c4409"/>
  </p:sldMasterIdLst>
  <p:sldIdLst>
    <p:sldId xmlns:r="http://schemas.openxmlformats.org/officeDocument/2006/relationships" id="256" r:id="Rbcf116316863450d"/>
    <p:sldId xmlns:r="http://schemas.openxmlformats.org/officeDocument/2006/relationships" id="257" r:id="Rc0f47a60733e41e3"/>
    <p:sldId xmlns:r="http://schemas.openxmlformats.org/officeDocument/2006/relationships" id="258" r:id="Rf049c792451f4af7"/>
    <p:sldId xmlns:r="http://schemas.openxmlformats.org/officeDocument/2006/relationships" id="259" r:id="R48e433dbc0704d74"/>
    <p:sldId xmlns:r="http://schemas.openxmlformats.org/officeDocument/2006/relationships" id="260" r:id="Reb8e3e93e0ac466c"/>
    <p:sldId xmlns:r="http://schemas.openxmlformats.org/officeDocument/2006/relationships" id="261" r:id="R3628ec1141fb49cc"/>
    <p:sldId xmlns:r="http://schemas.openxmlformats.org/officeDocument/2006/relationships" id="262" r:id="R1e879ac19f1b4f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373eb64e2c4409" /><Relationship Type="http://schemas.openxmlformats.org/officeDocument/2006/relationships/slide" Target="/ppt/slides/slide1.xml" Id="Rbcf116316863450d" /><Relationship Type="http://schemas.openxmlformats.org/officeDocument/2006/relationships/slide" Target="/ppt/slides/slide2.xml" Id="Rc0f47a60733e41e3" /><Relationship Type="http://schemas.openxmlformats.org/officeDocument/2006/relationships/slide" Target="/ppt/slides/slide3.xml" Id="Rf049c792451f4af7" /><Relationship Type="http://schemas.openxmlformats.org/officeDocument/2006/relationships/slide" Target="/ppt/slides/slide4.xml" Id="R48e433dbc0704d74" /><Relationship Type="http://schemas.openxmlformats.org/officeDocument/2006/relationships/slide" Target="/ppt/slides/slide5.xml" Id="Reb8e3e93e0ac466c" /><Relationship Type="http://schemas.openxmlformats.org/officeDocument/2006/relationships/slide" Target="/ppt/slides/slide6.xml" Id="R3628ec1141fb49cc" /><Relationship Type="http://schemas.openxmlformats.org/officeDocument/2006/relationships/slide" Target="/ppt/slides/slide7.xml" Id="R1e879ac19f1b4f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f21e45590a47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0215cb39c459c" /><Relationship Type="http://schemas.openxmlformats.org/officeDocument/2006/relationships/theme" Target="/ppt/slideMasters/theme/theme1.xml" Id="Rc28c707aa7c542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f0215cb39c45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7e9e2add441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b1e4fc95d4f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1deb0ed354b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ac4261ac540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99e20415b4e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657a66d8c47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bbddc04dd41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IMJ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IMJ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IMJ AS ble etablert [år] og holder til i Nordkisa.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IMJ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IMJ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IMJ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9 307 895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9 324 513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IMJ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MARIE JAHREN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IMJ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Ida Marie Jahren, Lisletta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2055 Nordkisa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828 297 732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IMJ AS</a:t>
            </a:r>
          </a:p>
        </p:txBody>
      </p:sp>
    </p:spTree>
  </p:cSld>
  <p:clrMapOvr>
    <a:masterClrMapping xmlns:a="http://schemas.openxmlformats.org/drawingml/2006/main"/>
  </p:clrMapOvr>
</p:sld>
</file>