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18438a9db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5bd98d0ca4be2"/>
  </p:sldMasterIdLst>
  <p:sldIdLst>
    <p:sldId xmlns:r="http://schemas.openxmlformats.org/officeDocument/2006/relationships" id="256" r:id="R2a7356c3a9084934"/>
    <p:sldId xmlns:r="http://schemas.openxmlformats.org/officeDocument/2006/relationships" id="257" r:id="Rd00cd6d8209d4aba"/>
    <p:sldId xmlns:r="http://schemas.openxmlformats.org/officeDocument/2006/relationships" id="258" r:id="R0aecc094a9e44bfa"/>
    <p:sldId xmlns:r="http://schemas.openxmlformats.org/officeDocument/2006/relationships" id="259" r:id="R80dc774e035f49bf"/>
    <p:sldId xmlns:r="http://schemas.openxmlformats.org/officeDocument/2006/relationships" id="260" r:id="Rc85a40d395d546d9"/>
    <p:sldId xmlns:r="http://schemas.openxmlformats.org/officeDocument/2006/relationships" id="261" r:id="Ra10e09ae960d4de4"/>
    <p:sldId xmlns:r="http://schemas.openxmlformats.org/officeDocument/2006/relationships" id="262" r:id="R1bff81499c06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5bd98d0ca4be2" /><Relationship Type="http://schemas.openxmlformats.org/officeDocument/2006/relationships/slide" Target="/ppt/slides/slide1.xml" Id="R2a7356c3a9084934" /><Relationship Type="http://schemas.openxmlformats.org/officeDocument/2006/relationships/slide" Target="/ppt/slides/slide2.xml" Id="Rd00cd6d8209d4aba" /><Relationship Type="http://schemas.openxmlformats.org/officeDocument/2006/relationships/slide" Target="/ppt/slides/slide3.xml" Id="R0aecc094a9e44bfa" /><Relationship Type="http://schemas.openxmlformats.org/officeDocument/2006/relationships/slide" Target="/ppt/slides/slide4.xml" Id="R80dc774e035f49bf" /><Relationship Type="http://schemas.openxmlformats.org/officeDocument/2006/relationships/slide" Target="/ppt/slides/slide5.xml" Id="Rc85a40d395d546d9" /><Relationship Type="http://schemas.openxmlformats.org/officeDocument/2006/relationships/slide" Target="/ppt/slides/slide6.xml" Id="Ra10e09ae960d4de4" /><Relationship Type="http://schemas.openxmlformats.org/officeDocument/2006/relationships/slide" Target="/ppt/slides/slide7.xml" Id="R1bff81499c06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bcd3dcf02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af6b5b4154582" /><Relationship Type="http://schemas.openxmlformats.org/officeDocument/2006/relationships/theme" Target="/ppt/slideMasters/theme/theme1.xml" Id="R180d1401509f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af6b5b415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710bc3002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e21dbb12b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6b11a859e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8c8f6640e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ffed3c2c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ca6b14f6a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b70de470244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ALCORI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ALCORI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20 177 788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MAKSUMIC SAJRA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828 413 902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ALCORI AS</a:t>
            </a:r>
          </a:p>
        </p:txBody>
      </p:sp>
    </p:spTree>
  </p:cSld>
  <p:clrMapOvr>
    <a:masterClrMapping xmlns:a="http://schemas.openxmlformats.org/drawingml/2006/main"/>
  </p:clrMapOvr>
</p:sld>
</file>