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24552ea6bc46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3d3891f0b74533"/>
  </p:sldMasterIdLst>
  <p:sldIdLst>
    <p:sldId xmlns:r="http://schemas.openxmlformats.org/officeDocument/2006/relationships" id="256" r:id="Ra527381c8e0a4e45"/>
    <p:sldId xmlns:r="http://schemas.openxmlformats.org/officeDocument/2006/relationships" id="257" r:id="R4bf58e9ab5364e3b"/>
    <p:sldId xmlns:r="http://schemas.openxmlformats.org/officeDocument/2006/relationships" id="258" r:id="R6c3736a01ef7496d"/>
    <p:sldId xmlns:r="http://schemas.openxmlformats.org/officeDocument/2006/relationships" id="259" r:id="R032e30910d18424b"/>
    <p:sldId xmlns:r="http://schemas.openxmlformats.org/officeDocument/2006/relationships" id="260" r:id="Rdb59192907f949b8"/>
    <p:sldId xmlns:r="http://schemas.openxmlformats.org/officeDocument/2006/relationships" id="261" r:id="R698c13bd11b64819"/>
    <p:sldId xmlns:r="http://schemas.openxmlformats.org/officeDocument/2006/relationships" id="262" r:id="R797b07c215564a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3d3891f0b74533" /><Relationship Type="http://schemas.openxmlformats.org/officeDocument/2006/relationships/slide" Target="/ppt/slides/slide1.xml" Id="Ra527381c8e0a4e45" /><Relationship Type="http://schemas.openxmlformats.org/officeDocument/2006/relationships/slide" Target="/ppt/slides/slide2.xml" Id="R4bf58e9ab5364e3b" /><Relationship Type="http://schemas.openxmlformats.org/officeDocument/2006/relationships/slide" Target="/ppt/slides/slide3.xml" Id="R6c3736a01ef7496d" /><Relationship Type="http://schemas.openxmlformats.org/officeDocument/2006/relationships/slide" Target="/ppt/slides/slide4.xml" Id="R032e30910d18424b" /><Relationship Type="http://schemas.openxmlformats.org/officeDocument/2006/relationships/slide" Target="/ppt/slides/slide5.xml" Id="Rdb59192907f949b8" /><Relationship Type="http://schemas.openxmlformats.org/officeDocument/2006/relationships/slide" Target="/ppt/slides/slide6.xml" Id="R698c13bd11b64819" /><Relationship Type="http://schemas.openxmlformats.org/officeDocument/2006/relationships/slide" Target="/ppt/slides/slide7.xml" Id="R797b07c215564a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ca2ef4f2d04c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1162f12ab41f3" /><Relationship Type="http://schemas.openxmlformats.org/officeDocument/2006/relationships/theme" Target="/ppt/slideMasters/theme/theme1.xml" Id="R72ff3dfe9ef245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1162f12ab41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ab27d97d340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5490bc3f049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dc390929d4a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d70f533cf48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d8c3ab43d45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6d063dc4f4d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2143f7ef046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WILMAR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WILMAR GRUPPEN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6 496 556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260 921 543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317 902 171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GULLIKSEN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FBG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GULLP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WILMAR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828 421 182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WILMAR GRUPPEN AS</a:t>
            </a:r>
          </a:p>
        </p:txBody>
      </p:sp>
    </p:spTree>
  </p:cSld>
  <p:clrMapOvr>
    <a:masterClrMapping xmlns:a="http://schemas.openxmlformats.org/drawingml/2006/main"/>
  </p:clrMapOvr>
</p:sld>
</file>