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c8775539764f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ffd35da824ff3"/>
  </p:sldMasterIdLst>
  <p:sldIdLst>
    <p:sldId xmlns:r="http://schemas.openxmlformats.org/officeDocument/2006/relationships" id="256" r:id="R3ba7fd740fca4b1e"/>
    <p:sldId xmlns:r="http://schemas.openxmlformats.org/officeDocument/2006/relationships" id="257" r:id="R2ed2c0db2dfc49a8"/>
    <p:sldId xmlns:r="http://schemas.openxmlformats.org/officeDocument/2006/relationships" id="258" r:id="R41c65ac89e0f47cb"/>
    <p:sldId xmlns:r="http://schemas.openxmlformats.org/officeDocument/2006/relationships" id="259" r:id="Rcdcec383ce4a45fe"/>
    <p:sldId xmlns:r="http://schemas.openxmlformats.org/officeDocument/2006/relationships" id="260" r:id="R7f6c1fb73d5444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ffd35da824ff3" /><Relationship Type="http://schemas.openxmlformats.org/officeDocument/2006/relationships/slide" Target="/ppt/slides/slide1.xml" Id="R3ba7fd740fca4b1e" /><Relationship Type="http://schemas.openxmlformats.org/officeDocument/2006/relationships/slide" Target="/ppt/slides/slide2.xml" Id="R2ed2c0db2dfc49a8" /><Relationship Type="http://schemas.openxmlformats.org/officeDocument/2006/relationships/slide" Target="/ppt/slides/slide3.xml" Id="R41c65ac89e0f47cb" /><Relationship Type="http://schemas.openxmlformats.org/officeDocument/2006/relationships/slide" Target="/ppt/slides/slide4.xml" Id="Rcdcec383ce4a45fe" /><Relationship Type="http://schemas.openxmlformats.org/officeDocument/2006/relationships/slide" Target="/ppt/slides/slide5.xml" Id="R7f6c1fb73d5444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edf64c934645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23465dbea421a" /><Relationship Type="http://schemas.openxmlformats.org/officeDocument/2006/relationships/theme" Target="/ppt/slideMasters/theme/theme1.xml" Id="Rbc72910c70a745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023465dbea42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40a73edd54b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c863681d440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e0d7bc57743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fbaf288bc44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bf5a244ab4b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ALFRED BERG NORGE RESTRICTED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ALFRED BERG NORGE RESTRICTED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828 446 592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