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d61c06eec34c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d62e6c0a184949"/>
  </p:sldMasterIdLst>
  <p:sldIdLst>
    <p:sldId xmlns:r="http://schemas.openxmlformats.org/officeDocument/2006/relationships" id="256" r:id="R541ddbac6c534f85"/>
    <p:sldId xmlns:r="http://schemas.openxmlformats.org/officeDocument/2006/relationships" id="257" r:id="Re6b5345059874f32"/>
    <p:sldId xmlns:r="http://schemas.openxmlformats.org/officeDocument/2006/relationships" id="258" r:id="R9b404cce0f2e4129"/>
    <p:sldId xmlns:r="http://schemas.openxmlformats.org/officeDocument/2006/relationships" id="259" r:id="Rb3196e18552340bf"/>
    <p:sldId xmlns:r="http://schemas.openxmlformats.org/officeDocument/2006/relationships" id="260" r:id="R9877800436a740d8"/>
    <p:sldId xmlns:r="http://schemas.openxmlformats.org/officeDocument/2006/relationships" id="261" r:id="R00b13601cbe24f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d62e6c0a184949" /><Relationship Type="http://schemas.openxmlformats.org/officeDocument/2006/relationships/slide" Target="/ppt/slides/slide1.xml" Id="R541ddbac6c534f85" /><Relationship Type="http://schemas.openxmlformats.org/officeDocument/2006/relationships/slide" Target="/ppt/slides/slide2.xml" Id="Re6b5345059874f32" /><Relationship Type="http://schemas.openxmlformats.org/officeDocument/2006/relationships/slide" Target="/ppt/slides/slide3.xml" Id="R9b404cce0f2e4129" /><Relationship Type="http://schemas.openxmlformats.org/officeDocument/2006/relationships/slide" Target="/ppt/slides/slide4.xml" Id="Rb3196e18552340bf" /><Relationship Type="http://schemas.openxmlformats.org/officeDocument/2006/relationships/slide" Target="/ppt/slides/slide5.xml" Id="R9877800436a740d8" /><Relationship Type="http://schemas.openxmlformats.org/officeDocument/2006/relationships/slide" Target="/ppt/slides/slide6.xml" Id="R00b13601cbe24f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61a28e24194c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3289be6484f9d" /><Relationship Type="http://schemas.openxmlformats.org/officeDocument/2006/relationships/theme" Target="/ppt/slideMasters/theme/theme1.xml" Id="R92e0847200cb40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63289be6484f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f4adc61184e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2e06ff45642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8c44eb2234c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6672a0ddcd47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b87bedd5749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c578391c024d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G-MOBILITY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G-MOBILITY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G-MOBILITY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G-MOBILITY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G-MOBILITY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G-MOBILITY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Buråsen 18A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4636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828 634 402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G-MOBILITY AS</a:t>
            </a:r>
          </a:p>
        </p:txBody>
      </p:sp>
    </p:spTree>
  </p:cSld>
  <p:clrMapOvr>
    <a:masterClrMapping xmlns:a="http://schemas.openxmlformats.org/drawingml/2006/main"/>
  </p:clrMapOvr>
</p:sld>
</file>