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6810df5e8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2bc8aaf1c4655"/>
  </p:sldMasterIdLst>
  <p:sldIdLst>
    <p:sldId xmlns:r="http://schemas.openxmlformats.org/officeDocument/2006/relationships" id="256" r:id="R6fd587d0e1e04474"/>
    <p:sldId xmlns:r="http://schemas.openxmlformats.org/officeDocument/2006/relationships" id="257" r:id="Red95a4f60d174a6a"/>
    <p:sldId xmlns:r="http://schemas.openxmlformats.org/officeDocument/2006/relationships" id="258" r:id="R47ff75815b82471c"/>
    <p:sldId xmlns:r="http://schemas.openxmlformats.org/officeDocument/2006/relationships" id="259" r:id="R63dad12d9d204236"/>
    <p:sldId xmlns:r="http://schemas.openxmlformats.org/officeDocument/2006/relationships" id="260" r:id="R84a7daf846a24b2b"/>
    <p:sldId xmlns:r="http://schemas.openxmlformats.org/officeDocument/2006/relationships" id="261" r:id="R8a7da3914ded4501"/>
    <p:sldId xmlns:r="http://schemas.openxmlformats.org/officeDocument/2006/relationships" id="262" r:id="Rf076d6717275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2bc8aaf1c4655" /><Relationship Type="http://schemas.openxmlformats.org/officeDocument/2006/relationships/slide" Target="/ppt/slides/slide1.xml" Id="R6fd587d0e1e04474" /><Relationship Type="http://schemas.openxmlformats.org/officeDocument/2006/relationships/slide" Target="/ppt/slides/slide2.xml" Id="Red95a4f60d174a6a" /><Relationship Type="http://schemas.openxmlformats.org/officeDocument/2006/relationships/slide" Target="/ppt/slides/slide3.xml" Id="R47ff75815b82471c" /><Relationship Type="http://schemas.openxmlformats.org/officeDocument/2006/relationships/slide" Target="/ppt/slides/slide4.xml" Id="R63dad12d9d204236" /><Relationship Type="http://schemas.openxmlformats.org/officeDocument/2006/relationships/slide" Target="/ppt/slides/slide5.xml" Id="R84a7daf846a24b2b" /><Relationship Type="http://schemas.openxmlformats.org/officeDocument/2006/relationships/slide" Target="/ppt/slides/slide6.xml" Id="R8a7da3914ded4501" /><Relationship Type="http://schemas.openxmlformats.org/officeDocument/2006/relationships/slide" Target="/ppt/slides/slide7.xml" Id="Rf076d6717275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c114fc731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0e06e4df34b07" /><Relationship Type="http://schemas.openxmlformats.org/officeDocument/2006/relationships/theme" Target="/ppt/slideMasters/theme/theme1.xml" Id="Rc56d42e1783f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0e06e4df3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08a8e056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ea612885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a8250d73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0d191095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cf0e443b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532b7fd9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41c2c5e8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G-MOBILITY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171 594 603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−2 957 313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−9 250 272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15 592 008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142 688 008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GUMPENS AUTO AS  –  53,1 %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INVEST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LEONARDSEN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Buråsen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828 634 402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