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2ed51dfac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18b17c26e401c"/>
  </p:sldMasterIdLst>
  <p:sldIdLst>
    <p:sldId xmlns:r="http://schemas.openxmlformats.org/officeDocument/2006/relationships" id="256" r:id="R397d19a94fc04054"/>
    <p:sldId xmlns:r="http://schemas.openxmlformats.org/officeDocument/2006/relationships" id="257" r:id="R152dda8cc55d47ca"/>
    <p:sldId xmlns:r="http://schemas.openxmlformats.org/officeDocument/2006/relationships" id="258" r:id="R46dbd811f66a4763"/>
    <p:sldId xmlns:r="http://schemas.openxmlformats.org/officeDocument/2006/relationships" id="259" r:id="R09e4e3a4f4044444"/>
    <p:sldId xmlns:r="http://schemas.openxmlformats.org/officeDocument/2006/relationships" id="260" r:id="Rd8ce81d6259f4d42"/>
    <p:sldId xmlns:r="http://schemas.openxmlformats.org/officeDocument/2006/relationships" id="261" r:id="Rfdf6a17c4c9e482b"/>
    <p:sldId xmlns:r="http://schemas.openxmlformats.org/officeDocument/2006/relationships" id="262" r:id="R61752b6baf49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18b17c26e401c" /><Relationship Type="http://schemas.openxmlformats.org/officeDocument/2006/relationships/slide" Target="/ppt/slides/slide1.xml" Id="R397d19a94fc04054" /><Relationship Type="http://schemas.openxmlformats.org/officeDocument/2006/relationships/slide" Target="/ppt/slides/slide2.xml" Id="R152dda8cc55d47ca" /><Relationship Type="http://schemas.openxmlformats.org/officeDocument/2006/relationships/slide" Target="/ppt/slides/slide3.xml" Id="R46dbd811f66a4763" /><Relationship Type="http://schemas.openxmlformats.org/officeDocument/2006/relationships/slide" Target="/ppt/slides/slide4.xml" Id="R09e4e3a4f4044444" /><Relationship Type="http://schemas.openxmlformats.org/officeDocument/2006/relationships/slide" Target="/ppt/slides/slide5.xml" Id="Rd8ce81d6259f4d42" /><Relationship Type="http://schemas.openxmlformats.org/officeDocument/2006/relationships/slide" Target="/ppt/slides/slide6.xml" Id="Rfdf6a17c4c9e482b" /><Relationship Type="http://schemas.openxmlformats.org/officeDocument/2006/relationships/slide" Target="/ppt/slides/slide7.xml" Id="R61752b6baf49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79e8f74c3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1f89bff04042" /><Relationship Type="http://schemas.openxmlformats.org/officeDocument/2006/relationships/theme" Target="/ppt/slideMasters/theme/theme1.xml" Id="R2c0c77bb411a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e1f89bff0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2ab0d462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65a990163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a064bd14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f1085c89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8d843489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55639d44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41023af9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