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3dc2deb7a142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ec96a17e604fa9"/>
  </p:sldMasterIdLst>
  <p:sldIdLst>
    <p:sldId xmlns:r="http://schemas.openxmlformats.org/officeDocument/2006/relationships" id="256" r:id="Rd8c543184e35442e"/>
    <p:sldId xmlns:r="http://schemas.openxmlformats.org/officeDocument/2006/relationships" id="257" r:id="R692616a79b2e4720"/>
    <p:sldId xmlns:r="http://schemas.openxmlformats.org/officeDocument/2006/relationships" id="258" r:id="R2834a09752a6419d"/>
    <p:sldId xmlns:r="http://schemas.openxmlformats.org/officeDocument/2006/relationships" id="259" r:id="Rde2f8c61468d4d21"/>
    <p:sldId xmlns:r="http://schemas.openxmlformats.org/officeDocument/2006/relationships" id="260" r:id="R54abfcc7241e4a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ec96a17e604fa9" /><Relationship Type="http://schemas.openxmlformats.org/officeDocument/2006/relationships/slide" Target="/ppt/slides/slide1.xml" Id="Rd8c543184e35442e" /><Relationship Type="http://schemas.openxmlformats.org/officeDocument/2006/relationships/slide" Target="/ppt/slides/slide2.xml" Id="R692616a79b2e4720" /><Relationship Type="http://schemas.openxmlformats.org/officeDocument/2006/relationships/slide" Target="/ppt/slides/slide3.xml" Id="R2834a09752a6419d" /><Relationship Type="http://schemas.openxmlformats.org/officeDocument/2006/relationships/slide" Target="/ppt/slides/slide4.xml" Id="Rde2f8c61468d4d21" /><Relationship Type="http://schemas.openxmlformats.org/officeDocument/2006/relationships/slide" Target="/ppt/slides/slide5.xml" Id="R54abfcc7241e4a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4eb2b5c8d145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10f3e5f5a4ba9" /><Relationship Type="http://schemas.openxmlformats.org/officeDocument/2006/relationships/theme" Target="/ppt/slideMasters/theme/theme1.xml" Id="Rdf95e3bbca0840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d10f3e5f5a4b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89356038649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abf2a441746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5e71e3c894d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52b05b6ac43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a8d1dfbf849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BARLINDDALEN GARASJELAG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BARLINDDALEN GARASJELAG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BARLINDDALEN GARASJELAG ble etablert [år] og holder til i Gjeving.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BARLINDDALEN GARASJELAG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BARLINDDALEN GARASJELAG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BARLINDDALEN GARASJELAG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Barlindalen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4912 Gjeving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828 833 332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BARLINDDALEN GARASJELAG</a:t>
            </a:r>
          </a:p>
        </p:txBody>
      </p:sp>
    </p:spTree>
  </p:cSld>
  <p:clrMapOvr>
    <a:masterClrMapping xmlns:a="http://schemas.openxmlformats.org/drawingml/2006/main"/>
  </p:clrMapOvr>
</p:sld>
</file>