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60cde4fc3b49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02e7f785544632"/>
  </p:sldMasterIdLst>
  <p:sldIdLst>
    <p:sldId xmlns:r="http://schemas.openxmlformats.org/officeDocument/2006/relationships" id="256" r:id="R25c1f93ae4af41f4"/>
    <p:sldId xmlns:r="http://schemas.openxmlformats.org/officeDocument/2006/relationships" id="257" r:id="R84f6c859c2cf45f4"/>
    <p:sldId xmlns:r="http://schemas.openxmlformats.org/officeDocument/2006/relationships" id="258" r:id="Rbe0ef16cb3e84f39"/>
    <p:sldId xmlns:r="http://schemas.openxmlformats.org/officeDocument/2006/relationships" id="259" r:id="R2b67f82a0b544c70"/>
    <p:sldId xmlns:r="http://schemas.openxmlformats.org/officeDocument/2006/relationships" id="260" r:id="Re9576b6d91544b9e"/>
    <p:sldId xmlns:r="http://schemas.openxmlformats.org/officeDocument/2006/relationships" id="261" r:id="R8458fdb0660244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02e7f785544632" /><Relationship Type="http://schemas.openxmlformats.org/officeDocument/2006/relationships/slide" Target="/ppt/slides/slide1.xml" Id="R25c1f93ae4af41f4" /><Relationship Type="http://schemas.openxmlformats.org/officeDocument/2006/relationships/slide" Target="/ppt/slides/slide2.xml" Id="R84f6c859c2cf45f4" /><Relationship Type="http://schemas.openxmlformats.org/officeDocument/2006/relationships/slide" Target="/ppt/slides/slide3.xml" Id="Rbe0ef16cb3e84f39" /><Relationship Type="http://schemas.openxmlformats.org/officeDocument/2006/relationships/slide" Target="/ppt/slides/slide4.xml" Id="R2b67f82a0b544c70" /><Relationship Type="http://schemas.openxmlformats.org/officeDocument/2006/relationships/slide" Target="/ppt/slides/slide5.xml" Id="Re9576b6d91544b9e" /><Relationship Type="http://schemas.openxmlformats.org/officeDocument/2006/relationships/slide" Target="/ppt/slides/slide6.xml" Id="R8458fdb0660244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1774b8e14a43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1887ecb7374bda" /><Relationship Type="http://schemas.openxmlformats.org/officeDocument/2006/relationships/theme" Target="/ppt/slideMasters/theme/theme1.xml" Id="Rbe35b4e89bc344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1887ecb7374b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9cd81d3e8047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0e1e1a15247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36167e03341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a47802a9946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0bc3062d2a44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0b51cdf4d84d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HANDLERIET 3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HANDLERIET 3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HANDLERIET 3 AS ble etablert [år] og holder til i Tjørhom.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HANDLERIET 3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HANDLERIET 3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HANDLERIET 3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SINNESHYTTÅ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HANDLERIET 3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Sirdalsveien 7432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4443 Tjørhom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828 846 302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HANDLERIET 3 AS</a:t>
            </a:r>
          </a:p>
        </p:txBody>
      </p:sp>
    </p:spTree>
  </p:cSld>
  <p:clrMapOvr>
    <a:masterClrMapping xmlns:a="http://schemas.openxmlformats.org/drawingml/2006/main"/>
  </p:clrMapOvr>
</p:sld>
</file>