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a20fb34d3343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99e5ae9d354ebc"/>
  </p:sldMasterIdLst>
  <p:sldIdLst>
    <p:sldId xmlns:r="http://schemas.openxmlformats.org/officeDocument/2006/relationships" id="256" r:id="Rd72ca1d2cad34277"/>
    <p:sldId xmlns:r="http://schemas.openxmlformats.org/officeDocument/2006/relationships" id="257" r:id="Rc0f4be9682754058"/>
    <p:sldId xmlns:r="http://schemas.openxmlformats.org/officeDocument/2006/relationships" id="258" r:id="Rddc2e02138254119"/>
    <p:sldId xmlns:r="http://schemas.openxmlformats.org/officeDocument/2006/relationships" id="259" r:id="Raebf9aaa508b4c15"/>
    <p:sldId xmlns:r="http://schemas.openxmlformats.org/officeDocument/2006/relationships" id="260" r:id="R846d7ec797f6462a"/>
    <p:sldId xmlns:r="http://schemas.openxmlformats.org/officeDocument/2006/relationships" id="261" r:id="Rcef1af2ad38545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9e5ae9d354ebc" /><Relationship Type="http://schemas.openxmlformats.org/officeDocument/2006/relationships/slide" Target="/ppt/slides/slide1.xml" Id="Rd72ca1d2cad34277" /><Relationship Type="http://schemas.openxmlformats.org/officeDocument/2006/relationships/slide" Target="/ppt/slides/slide2.xml" Id="Rc0f4be9682754058" /><Relationship Type="http://schemas.openxmlformats.org/officeDocument/2006/relationships/slide" Target="/ppt/slides/slide3.xml" Id="Rddc2e02138254119" /><Relationship Type="http://schemas.openxmlformats.org/officeDocument/2006/relationships/slide" Target="/ppt/slides/slide4.xml" Id="Raebf9aaa508b4c15" /><Relationship Type="http://schemas.openxmlformats.org/officeDocument/2006/relationships/slide" Target="/ppt/slides/slide5.xml" Id="R846d7ec797f6462a" /><Relationship Type="http://schemas.openxmlformats.org/officeDocument/2006/relationships/slide" Target="/ppt/slides/slide6.xml" Id="Rcef1af2ad38545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aaba81d134d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00e2c78584d82" /><Relationship Type="http://schemas.openxmlformats.org/officeDocument/2006/relationships/theme" Target="/ppt/slideMasters/theme/theme1.xml" Id="R36e7adf09543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400e2c78584d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552f405c94d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b05c30c54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eb25af44242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bad9d348b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f1f33e09a4a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e2201a70b42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HANDLERIET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HANDLERIET 2 AS ble etablert [år] og holder til i Tjørhom.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ARCTICA INVEST AS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 SPORT &amp; FRILUFT AS  –  34,8 %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INVEST AS  –  21,7 %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Sirdalsveien 7432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4443 Tjørhom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828 847 112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2 AS</a:t>
            </a:r>
          </a:p>
        </p:txBody>
      </p:sp>
    </p:spTree>
  </p:cSld>
  <p:clrMapOvr>
    <a:masterClrMapping xmlns:a="http://schemas.openxmlformats.org/drawingml/2006/main"/>
  </p:clrMapOvr>
</p:sld>
</file>