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e2bf3a3d5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69f5fd3f04dda"/>
  </p:sldMasterIdLst>
  <p:sldIdLst>
    <p:sldId xmlns:r="http://schemas.openxmlformats.org/officeDocument/2006/relationships" id="256" r:id="Rb82c2413b77a4d79"/>
    <p:sldId xmlns:r="http://schemas.openxmlformats.org/officeDocument/2006/relationships" id="257" r:id="R604d4173da954c99"/>
    <p:sldId xmlns:r="http://schemas.openxmlformats.org/officeDocument/2006/relationships" id="258" r:id="R0971da6dc85e4f68"/>
    <p:sldId xmlns:r="http://schemas.openxmlformats.org/officeDocument/2006/relationships" id="259" r:id="R58de6d41630444ff"/>
    <p:sldId xmlns:r="http://schemas.openxmlformats.org/officeDocument/2006/relationships" id="260" r:id="R0027ab88218c4383"/>
    <p:sldId xmlns:r="http://schemas.openxmlformats.org/officeDocument/2006/relationships" id="261" r:id="Raeb5baef7a4d45c7"/>
    <p:sldId xmlns:r="http://schemas.openxmlformats.org/officeDocument/2006/relationships" id="262" r:id="R113b7409df0d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69f5fd3f04dda" /><Relationship Type="http://schemas.openxmlformats.org/officeDocument/2006/relationships/slide" Target="/ppt/slides/slide1.xml" Id="Rb82c2413b77a4d79" /><Relationship Type="http://schemas.openxmlformats.org/officeDocument/2006/relationships/slide" Target="/ppt/slides/slide2.xml" Id="R604d4173da954c99" /><Relationship Type="http://schemas.openxmlformats.org/officeDocument/2006/relationships/slide" Target="/ppt/slides/slide3.xml" Id="R0971da6dc85e4f68" /><Relationship Type="http://schemas.openxmlformats.org/officeDocument/2006/relationships/slide" Target="/ppt/slides/slide4.xml" Id="R58de6d41630444ff" /><Relationship Type="http://schemas.openxmlformats.org/officeDocument/2006/relationships/slide" Target="/ppt/slides/slide5.xml" Id="R0027ab88218c4383" /><Relationship Type="http://schemas.openxmlformats.org/officeDocument/2006/relationships/slide" Target="/ppt/slides/slide6.xml" Id="Raeb5baef7a4d45c7" /><Relationship Type="http://schemas.openxmlformats.org/officeDocument/2006/relationships/slide" Target="/ppt/slides/slide7.xml" Id="R113b7409df0d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490da2376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55de9dc224165" /><Relationship Type="http://schemas.openxmlformats.org/officeDocument/2006/relationships/theme" Target="/ppt/slideMasters/theme/theme1.xml" Id="R2fe988e3a59c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55de9dc22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338457830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a11d4de5e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ad627e3bc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0902fca0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849dd25f7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1407aecb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2cdf12f60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TECHMAN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411 529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RASHAD MUNIR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 LAB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NORPAK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828 847 872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TECHMAN AS</a:t>
            </a:r>
          </a:p>
        </p:txBody>
      </p:sp>
    </p:spTree>
  </p:cSld>
  <p:clrMapOvr>
    <a:masterClrMapping xmlns:a="http://schemas.openxmlformats.org/drawingml/2006/main"/>
  </p:clrMapOvr>
</p:sld>
</file>