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5d1f055b6f43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0020f3daa64e1f"/>
  </p:sldMasterIdLst>
  <p:sldIdLst>
    <p:sldId xmlns:r="http://schemas.openxmlformats.org/officeDocument/2006/relationships" id="256" r:id="R64dfb2e1aa4c4115"/>
    <p:sldId xmlns:r="http://schemas.openxmlformats.org/officeDocument/2006/relationships" id="257" r:id="Rd6b35e321a7c4d03"/>
    <p:sldId xmlns:r="http://schemas.openxmlformats.org/officeDocument/2006/relationships" id="258" r:id="Rf429f589fa944d50"/>
    <p:sldId xmlns:r="http://schemas.openxmlformats.org/officeDocument/2006/relationships" id="259" r:id="R1ade0e25f42b42fd"/>
    <p:sldId xmlns:r="http://schemas.openxmlformats.org/officeDocument/2006/relationships" id="260" r:id="R90bc70c83f6e46da"/>
    <p:sldId xmlns:r="http://schemas.openxmlformats.org/officeDocument/2006/relationships" id="261" r:id="Rcd603deacf96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020f3daa64e1f" /><Relationship Type="http://schemas.openxmlformats.org/officeDocument/2006/relationships/slide" Target="/ppt/slides/slide1.xml" Id="R64dfb2e1aa4c4115" /><Relationship Type="http://schemas.openxmlformats.org/officeDocument/2006/relationships/slide" Target="/ppt/slides/slide2.xml" Id="Rd6b35e321a7c4d03" /><Relationship Type="http://schemas.openxmlformats.org/officeDocument/2006/relationships/slide" Target="/ppt/slides/slide3.xml" Id="Rf429f589fa944d50" /><Relationship Type="http://schemas.openxmlformats.org/officeDocument/2006/relationships/slide" Target="/ppt/slides/slide4.xml" Id="R1ade0e25f42b42fd" /><Relationship Type="http://schemas.openxmlformats.org/officeDocument/2006/relationships/slide" Target="/ppt/slides/slide5.xml" Id="R90bc70c83f6e46da" /><Relationship Type="http://schemas.openxmlformats.org/officeDocument/2006/relationships/slide" Target="/ppt/slides/slide6.xml" Id="Rcd603deacf96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72b55037245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9de80c09246d9" /><Relationship Type="http://schemas.openxmlformats.org/officeDocument/2006/relationships/theme" Target="/ppt/slideMasters/theme/theme1.xml" Id="R51f190c1e4e34e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39de80c09246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846170df241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841096c9640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654031c5140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f0278749c4f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1cb2604c848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6c19914d84c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BETONG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142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828 855 832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</a:t>
            </a:r>
          </a:p>
        </p:txBody>
      </p:sp>
    </p:spTree>
  </p:cSld>
  <p:clrMapOvr>
    <a:masterClrMapping xmlns:a="http://schemas.openxmlformats.org/drawingml/2006/main"/>
  </p:clrMapOvr>
</p:sld>
</file>