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3c753c778c47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25a4e4c9594a20"/>
  </p:sldMasterIdLst>
  <p:sldIdLst>
    <p:sldId xmlns:r="http://schemas.openxmlformats.org/officeDocument/2006/relationships" id="256" r:id="R86cbe5e1c6dc4639"/>
    <p:sldId xmlns:r="http://schemas.openxmlformats.org/officeDocument/2006/relationships" id="257" r:id="R8e9cd480f67b4678"/>
    <p:sldId xmlns:r="http://schemas.openxmlformats.org/officeDocument/2006/relationships" id="258" r:id="R09bd5d1a06bf4c1a"/>
    <p:sldId xmlns:r="http://schemas.openxmlformats.org/officeDocument/2006/relationships" id="259" r:id="Re960bf933e614794"/>
    <p:sldId xmlns:r="http://schemas.openxmlformats.org/officeDocument/2006/relationships" id="260" r:id="R098684c910c54acc"/>
    <p:sldId xmlns:r="http://schemas.openxmlformats.org/officeDocument/2006/relationships" id="261" r:id="Rea93b4fded784289"/>
    <p:sldId xmlns:r="http://schemas.openxmlformats.org/officeDocument/2006/relationships" id="262" r:id="Rb2b1d85af58c4f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5a4e4c9594a20" /><Relationship Type="http://schemas.openxmlformats.org/officeDocument/2006/relationships/slide" Target="/ppt/slides/slide1.xml" Id="R86cbe5e1c6dc4639" /><Relationship Type="http://schemas.openxmlformats.org/officeDocument/2006/relationships/slide" Target="/ppt/slides/slide2.xml" Id="R8e9cd480f67b4678" /><Relationship Type="http://schemas.openxmlformats.org/officeDocument/2006/relationships/slide" Target="/ppt/slides/slide3.xml" Id="R09bd5d1a06bf4c1a" /><Relationship Type="http://schemas.openxmlformats.org/officeDocument/2006/relationships/slide" Target="/ppt/slides/slide4.xml" Id="Re960bf933e614794" /><Relationship Type="http://schemas.openxmlformats.org/officeDocument/2006/relationships/slide" Target="/ppt/slides/slide5.xml" Id="R098684c910c54acc" /><Relationship Type="http://schemas.openxmlformats.org/officeDocument/2006/relationships/slide" Target="/ppt/slides/slide6.xml" Id="Rea93b4fded784289" /><Relationship Type="http://schemas.openxmlformats.org/officeDocument/2006/relationships/slide" Target="/ppt/slides/slide7.xml" Id="Rb2b1d85af58c4f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bf6ef220243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9ff5b81b041f8" /><Relationship Type="http://schemas.openxmlformats.org/officeDocument/2006/relationships/theme" Target="/ppt/slideMasters/theme/theme1.xml" Id="R7edc7afab0414e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59ff5b81b041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bc767710745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44235411c4e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2929a090c4a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6b1d16bb640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70bb443304e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48fa2ced741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2e6ba77ca41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BETONG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BETONG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BETONG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BETONG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BETONG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BETONG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302 394 895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324 807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−174 870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9 039 448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86 078 637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BETONG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SOMA 1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BETONG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142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828 855 832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BETONG</a:t>
            </a:r>
          </a:p>
        </p:txBody>
      </p:sp>
    </p:spTree>
  </p:cSld>
  <p:clrMapOvr>
    <a:masterClrMapping xmlns:a="http://schemas.openxmlformats.org/drawingml/2006/main"/>
  </p:clrMapOvr>
</p:sld>
</file>