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93302f305448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1151c5f07b4c23"/>
  </p:sldMasterIdLst>
  <p:sldIdLst>
    <p:sldId xmlns:r="http://schemas.openxmlformats.org/officeDocument/2006/relationships" id="256" r:id="R5a5c7101ea824eda"/>
    <p:sldId xmlns:r="http://schemas.openxmlformats.org/officeDocument/2006/relationships" id="257" r:id="R73623ac279db4214"/>
    <p:sldId xmlns:r="http://schemas.openxmlformats.org/officeDocument/2006/relationships" id="258" r:id="R73361611b4594646"/>
    <p:sldId xmlns:r="http://schemas.openxmlformats.org/officeDocument/2006/relationships" id="259" r:id="R6747c0b51eff45b5"/>
    <p:sldId xmlns:r="http://schemas.openxmlformats.org/officeDocument/2006/relationships" id="260" r:id="Re55e8378ed814c84"/>
    <p:sldId xmlns:r="http://schemas.openxmlformats.org/officeDocument/2006/relationships" id="261" r:id="Rba7b45cff8644213"/>
    <p:sldId xmlns:r="http://schemas.openxmlformats.org/officeDocument/2006/relationships" id="262" r:id="R5bd1c62ea1c140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151c5f07b4c23" /><Relationship Type="http://schemas.openxmlformats.org/officeDocument/2006/relationships/slide" Target="/ppt/slides/slide1.xml" Id="R5a5c7101ea824eda" /><Relationship Type="http://schemas.openxmlformats.org/officeDocument/2006/relationships/slide" Target="/ppt/slides/slide2.xml" Id="R73623ac279db4214" /><Relationship Type="http://schemas.openxmlformats.org/officeDocument/2006/relationships/slide" Target="/ppt/slides/slide3.xml" Id="R73361611b4594646" /><Relationship Type="http://schemas.openxmlformats.org/officeDocument/2006/relationships/slide" Target="/ppt/slides/slide4.xml" Id="R6747c0b51eff45b5" /><Relationship Type="http://schemas.openxmlformats.org/officeDocument/2006/relationships/slide" Target="/ppt/slides/slide5.xml" Id="Re55e8378ed814c84" /><Relationship Type="http://schemas.openxmlformats.org/officeDocument/2006/relationships/slide" Target="/ppt/slides/slide6.xml" Id="Rba7b45cff8644213" /><Relationship Type="http://schemas.openxmlformats.org/officeDocument/2006/relationships/slide" Target="/ppt/slides/slide7.xml" Id="R5bd1c62ea1c140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b2b99426b44e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0596c6fdf4b47" /><Relationship Type="http://schemas.openxmlformats.org/officeDocument/2006/relationships/theme" Target="/ppt/slideMasters/theme/theme1.xml" Id="R3205908590814b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10596c6fdf4b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a8b73f49e42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e679d84064b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08ec1954341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84fa9478b43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2fdcba97040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7f1a0ed4941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72c01371942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PROPIEDAD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PROPIEDAD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PROPIEDAD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PROPIEDAD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PROPIEDAD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PROPIEDAD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1 778 915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1 778 915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PROPIEDAD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 BERGITTE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PROPIEDAD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828 857 142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PROPIEDAD AS</a:t>
            </a:r>
          </a:p>
        </p:txBody>
      </p:sp>
    </p:spTree>
  </p:cSld>
  <p:clrMapOvr>
    <a:masterClrMapping xmlns:a="http://schemas.openxmlformats.org/drawingml/2006/main"/>
  </p:clrMapOvr>
</p:sld>
</file>