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21e7b67638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30fcae2f904234"/>
  </p:sldMasterIdLst>
  <p:sldIdLst>
    <p:sldId xmlns:r="http://schemas.openxmlformats.org/officeDocument/2006/relationships" id="256" r:id="Re2947c126cb84fb9"/>
    <p:sldId xmlns:r="http://schemas.openxmlformats.org/officeDocument/2006/relationships" id="257" r:id="R3efa949b8fa74435"/>
    <p:sldId xmlns:r="http://schemas.openxmlformats.org/officeDocument/2006/relationships" id="258" r:id="R3a5351d9fdd84200"/>
    <p:sldId xmlns:r="http://schemas.openxmlformats.org/officeDocument/2006/relationships" id="259" r:id="Rce74c1a487024768"/>
    <p:sldId xmlns:r="http://schemas.openxmlformats.org/officeDocument/2006/relationships" id="260" r:id="R98c773515407434b"/>
    <p:sldId xmlns:r="http://schemas.openxmlformats.org/officeDocument/2006/relationships" id="261" r:id="R796388dd12234a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0fcae2f904234" /><Relationship Type="http://schemas.openxmlformats.org/officeDocument/2006/relationships/slide" Target="/ppt/slides/slide1.xml" Id="Re2947c126cb84fb9" /><Relationship Type="http://schemas.openxmlformats.org/officeDocument/2006/relationships/slide" Target="/ppt/slides/slide2.xml" Id="R3efa949b8fa74435" /><Relationship Type="http://schemas.openxmlformats.org/officeDocument/2006/relationships/slide" Target="/ppt/slides/slide3.xml" Id="R3a5351d9fdd84200" /><Relationship Type="http://schemas.openxmlformats.org/officeDocument/2006/relationships/slide" Target="/ppt/slides/slide4.xml" Id="Rce74c1a487024768" /><Relationship Type="http://schemas.openxmlformats.org/officeDocument/2006/relationships/slide" Target="/ppt/slides/slide5.xml" Id="R98c773515407434b" /><Relationship Type="http://schemas.openxmlformats.org/officeDocument/2006/relationships/slide" Target="/ppt/slides/slide6.xml" Id="R796388dd12234a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043a805674a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2863f04d44a62" /><Relationship Type="http://schemas.openxmlformats.org/officeDocument/2006/relationships/theme" Target="/ppt/slideMasters/theme/theme1.xml" Id="R0d3771be9ef3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2863f04d44a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94b0a7cab4e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1507e242d46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bf9b7de6e4e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c3cdf000b42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2421798ad46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f881cd20e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Hjalmar Johansen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Hjalmar Johansen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Hjalmar Johansen &amp; 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Hjalmar Johansen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Hjalmar Johansen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Hjalmar Johansen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KVADRO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Hjalmar Johansen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828 873 202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Hjalmar Johansen &amp; Co AS</a:t>
            </a:r>
          </a:p>
        </p:txBody>
      </p:sp>
    </p:spTree>
  </p:cSld>
  <p:clrMapOvr>
    <a:masterClrMapping xmlns:a="http://schemas.openxmlformats.org/drawingml/2006/main"/>
  </p:clrMapOvr>
</p:sld>
</file>