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25e797bfa14b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0ab692a0a24c04"/>
  </p:sldMasterIdLst>
  <p:sldIdLst>
    <p:sldId xmlns:r="http://schemas.openxmlformats.org/officeDocument/2006/relationships" id="256" r:id="Ref0affd8081b45df"/>
    <p:sldId xmlns:r="http://schemas.openxmlformats.org/officeDocument/2006/relationships" id="257" r:id="R352655cb70b844c6"/>
    <p:sldId xmlns:r="http://schemas.openxmlformats.org/officeDocument/2006/relationships" id="258" r:id="R0a485e718afa4bc1"/>
    <p:sldId xmlns:r="http://schemas.openxmlformats.org/officeDocument/2006/relationships" id="259" r:id="Rc807dd636a1d45a6"/>
    <p:sldId xmlns:r="http://schemas.openxmlformats.org/officeDocument/2006/relationships" id="260" r:id="R2c69ac33ae8f457c"/>
    <p:sldId xmlns:r="http://schemas.openxmlformats.org/officeDocument/2006/relationships" id="261" r:id="R6576b55e4bc543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0ab692a0a24c04" /><Relationship Type="http://schemas.openxmlformats.org/officeDocument/2006/relationships/slide" Target="/ppt/slides/slide1.xml" Id="Ref0affd8081b45df" /><Relationship Type="http://schemas.openxmlformats.org/officeDocument/2006/relationships/slide" Target="/ppt/slides/slide2.xml" Id="R352655cb70b844c6" /><Relationship Type="http://schemas.openxmlformats.org/officeDocument/2006/relationships/slide" Target="/ppt/slides/slide3.xml" Id="R0a485e718afa4bc1" /><Relationship Type="http://schemas.openxmlformats.org/officeDocument/2006/relationships/slide" Target="/ppt/slides/slide4.xml" Id="Rc807dd636a1d45a6" /><Relationship Type="http://schemas.openxmlformats.org/officeDocument/2006/relationships/slide" Target="/ppt/slides/slide5.xml" Id="R2c69ac33ae8f457c" /><Relationship Type="http://schemas.openxmlformats.org/officeDocument/2006/relationships/slide" Target="/ppt/slides/slide6.xml" Id="R6576b55e4bc543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b46de498764e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974b42f914af8" /><Relationship Type="http://schemas.openxmlformats.org/officeDocument/2006/relationships/theme" Target="/ppt/slideMasters/theme/theme1.xml" Id="R3445d62c1af343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2974b42f914a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63d5cb4f441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cc3dbda6649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d47f1edc341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9998ad96d47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e9c831cb340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5d815e892248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GVU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GVU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AM&amp;BF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BTJ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LDL INVEST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Hagebyvegen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828 880 322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GVU AS</a:t>
            </a:r>
          </a:p>
        </p:txBody>
      </p:sp>
    </p:spTree>
  </p:cSld>
  <p:clrMapOvr>
    <a:masterClrMapping xmlns:a="http://schemas.openxmlformats.org/drawingml/2006/main"/>
  </p:clrMapOvr>
</p:sld>
</file>