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9fe6248c6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37f0e267c4b17"/>
  </p:sldMasterIdLst>
  <p:sldIdLst>
    <p:sldId xmlns:r="http://schemas.openxmlformats.org/officeDocument/2006/relationships" id="256" r:id="R340cd61dd9574bb9"/>
    <p:sldId xmlns:r="http://schemas.openxmlformats.org/officeDocument/2006/relationships" id="257" r:id="Rbe6ed6655b3c42cc"/>
    <p:sldId xmlns:r="http://schemas.openxmlformats.org/officeDocument/2006/relationships" id="258" r:id="R9da9540f451e4c7e"/>
    <p:sldId xmlns:r="http://schemas.openxmlformats.org/officeDocument/2006/relationships" id="259" r:id="R370c718857094b09"/>
    <p:sldId xmlns:r="http://schemas.openxmlformats.org/officeDocument/2006/relationships" id="260" r:id="Ra1cdb0c9a0c948af"/>
    <p:sldId xmlns:r="http://schemas.openxmlformats.org/officeDocument/2006/relationships" id="261" r:id="Rdeda5d0d83d9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37f0e267c4b17" /><Relationship Type="http://schemas.openxmlformats.org/officeDocument/2006/relationships/slide" Target="/ppt/slides/slide1.xml" Id="R340cd61dd9574bb9" /><Relationship Type="http://schemas.openxmlformats.org/officeDocument/2006/relationships/slide" Target="/ppt/slides/slide2.xml" Id="Rbe6ed6655b3c42cc" /><Relationship Type="http://schemas.openxmlformats.org/officeDocument/2006/relationships/slide" Target="/ppt/slides/slide3.xml" Id="R9da9540f451e4c7e" /><Relationship Type="http://schemas.openxmlformats.org/officeDocument/2006/relationships/slide" Target="/ppt/slides/slide4.xml" Id="R370c718857094b09" /><Relationship Type="http://schemas.openxmlformats.org/officeDocument/2006/relationships/slide" Target="/ppt/slides/slide5.xml" Id="Ra1cdb0c9a0c948af" /><Relationship Type="http://schemas.openxmlformats.org/officeDocument/2006/relationships/slide" Target="/ppt/slides/slide6.xml" Id="Rdeda5d0d83d9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31415d85a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f0ff69c274ed1" /><Relationship Type="http://schemas.openxmlformats.org/officeDocument/2006/relationships/theme" Target="/ppt/slideMasters/theme/theme1.xml" Id="R5dd9672a8b76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f0ff69c27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472e4480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d944198a7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a8911389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c613023b2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a6c4f40424c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be15a40a5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URD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URD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UNION GRUPPEN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MOJO CAPITAL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Union Gruppen AS, 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828 880 802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 ADVISORY AS</a:t>
            </a:r>
          </a:p>
        </p:txBody>
      </p:sp>
    </p:spTree>
  </p:cSld>
  <p:clrMapOvr>
    <a:masterClrMapping xmlns:a="http://schemas.openxmlformats.org/drawingml/2006/main"/>
  </p:clrMapOvr>
</p:sld>
</file>