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71b8281ce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cf856d4ff4710"/>
  </p:sldMasterIdLst>
  <p:sldIdLst>
    <p:sldId xmlns:r="http://schemas.openxmlformats.org/officeDocument/2006/relationships" id="256" r:id="R43b01fd9b6484dcc"/>
    <p:sldId xmlns:r="http://schemas.openxmlformats.org/officeDocument/2006/relationships" id="257" r:id="R9ec6aff7abcc451f"/>
    <p:sldId xmlns:r="http://schemas.openxmlformats.org/officeDocument/2006/relationships" id="258" r:id="R1437f554c2a549c5"/>
    <p:sldId xmlns:r="http://schemas.openxmlformats.org/officeDocument/2006/relationships" id="259" r:id="Rd67be20beb4945ec"/>
    <p:sldId xmlns:r="http://schemas.openxmlformats.org/officeDocument/2006/relationships" id="260" r:id="R3a5da3b2ae2a4fc2"/>
    <p:sldId xmlns:r="http://schemas.openxmlformats.org/officeDocument/2006/relationships" id="261" r:id="Radd106a3b6f54a82"/>
    <p:sldId xmlns:r="http://schemas.openxmlformats.org/officeDocument/2006/relationships" id="262" r:id="R9f1249336f9f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cf856d4ff4710" /><Relationship Type="http://schemas.openxmlformats.org/officeDocument/2006/relationships/slide" Target="/ppt/slides/slide1.xml" Id="R43b01fd9b6484dcc" /><Relationship Type="http://schemas.openxmlformats.org/officeDocument/2006/relationships/slide" Target="/ppt/slides/slide2.xml" Id="R9ec6aff7abcc451f" /><Relationship Type="http://schemas.openxmlformats.org/officeDocument/2006/relationships/slide" Target="/ppt/slides/slide3.xml" Id="R1437f554c2a549c5" /><Relationship Type="http://schemas.openxmlformats.org/officeDocument/2006/relationships/slide" Target="/ppt/slides/slide4.xml" Id="Rd67be20beb4945ec" /><Relationship Type="http://schemas.openxmlformats.org/officeDocument/2006/relationships/slide" Target="/ppt/slides/slide5.xml" Id="R3a5da3b2ae2a4fc2" /><Relationship Type="http://schemas.openxmlformats.org/officeDocument/2006/relationships/slide" Target="/ppt/slides/slide6.xml" Id="Radd106a3b6f54a82" /><Relationship Type="http://schemas.openxmlformats.org/officeDocument/2006/relationships/slide" Target="/ppt/slides/slide7.xml" Id="R9f1249336f9f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afa6ef2e5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2f292ba3a4b13" /><Relationship Type="http://schemas.openxmlformats.org/officeDocument/2006/relationships/theme" Target="/ppt/slideMasters/theme/theme1.xml" Id="R282a8dfe074c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2f292ba3a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a0128dc9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5b487c41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da01a572f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126509f1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82991801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fa48d314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b992c49e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 POWER CUBE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POWER CUBE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TUNLI JAN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jan.tunli@aquapowercube.no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www.aquapowercube.com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828 991 272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 POWER CUBE AS</a:t>
            </a:r>
          </a:p>
        </p:txBody>
      </p:sp>
    </p:spTree>
  </p:cSld>
  <p:clrMapOvr>
    <a:masterClrMapping xmlns:a="http://schemas.openxmlformats.org/drawingml/2006/main"/>
  </p:clrMapOvr>
</p:sld>
</file>