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f57fe0aba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96c14be4a434b"/>
  </p:sldMasterIdLst>
  <p:sldIdLst>
    <p:sldId xmlns:r="http://schemas.openxmlformats.org/officeDocument/2006/relationships" id="256" r:id="R22353043cdcf4404"/>
    <p:sldId xmlns:r="http://schemas.openxmlformats.org/officeDocument/2006/relationships" id="257" r:id="R890c5a89738940c5"/>
    <p:sldId xmlns:r="http://schemas.openxmlformats.org/officeDocument/2006/relationships" id="258" r:id="R7d61ccfc69134469"/>
    <p:sldId xmlns:r="http://schemas.openxmlformats.org/officeDocument/2006/relationships" id="259" r:id="Rc0d24a5f74ba43dc"/>
    <p:sldId xmlns:r="http://schemas.openxmlformats.org/officeDocument/2006/relationships" id="260" r:id="Rf4255f10f4c24033"/>
    <p:sldId xmlns:r="http://schemas.openxmlformats.org/officeDocument/2006/relationships" id="261" r:id="R86dc9caee1014e36"/>
    <p:sldId xmlns:r="http://schemas.openxmlformats.org/officeDocument/2006/relationships" id="262" r:id="Re3b0b4f78b47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96c14be4a434b" /><Relationship Type="http://schemas.openxmlformats.org/officeDocument/2006/relationships/slide" Target="/ppt/slides/slide1.xml" Id="R22353043cdcf4404" /><Relationship Type="http://schemas.openxmlformats.org/officeDocument/2006/relationships/slide" Target="/ppt/slides/slide2.xml" Id="R890c5a89738940c5" /><Relationship Type="http://schemas.openxmlformats.org/officeDocument/2006/relationships/slide" Target="/ppt/slides/slide3.xml" Id="R7d61ccfc69134469" /><Relationship Type="http://schemas.openxmlformats.org/officeDocument/2006/relationships/slide" Target="/ppt/slides/slide4.xml" Id="Rc0d24a5f74ba43dc" /><Relationship Type="http://schemas.openxmlformats.org/officeDocument/2006/relationships/slide" Target="/ppt/slides/slide5.xml" Id="Rf4255f10f4c24033" /><Relationship Type="http://schemas.openxmlformats.org/officeDocument/2006/relationships/slide" Target="/ppt/slides/slide6.xml" Id="R86dc9caee1014e36" /><Relationship Type="http://schemas.openxmlformats.org/officeDocument/2006/relationships/slide" Target="/ppt/slides/slide7.xml" Id="Re3b0b4f78b47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06fa25628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31604156b43c7" /><Relationship Type="http://schemas.openxmlformats.org/officeDocument/2006/relationships/theme" Target="/ppt/slideMasters/theme/theme1.xml" Id="R3c8d2fee736b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31604156b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f3f781a85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9827e0dc7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c842728bf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4d800f6b8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442c3aec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713687eb7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2688148d5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 SOLUTIONS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11 222 695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BASE GRUPPEN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 EGELAND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CONNECTING BUSINESS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 HOLDING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Kanalarmen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829 002 132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