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43f17366994c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47cde587ed4e94"/>
  </p:sldMasterIdLst>
  <p:sldIdLst>
    <p:sldId xmlns:r="http://schemas.openxmlformats.org/officeDocument/2006/relationships" id="256" r:id="R0bf3aa9dba25483c"/>
    <p:sldId xmlns:r="http://schemas.openxmlformats.org/officeDocument/2006/relationships" id="257" r:id="R8ab5f89c474e4f8d"/>
    <p:sldId xmlns:r="http://schemas.openxmlformats.org/officeDocument/2006/relationships" id="258" r:id="R2a7bc3f00c6643dc"/>
    <p:sldId xmlns:r="http://schemas.openxmlformats.org/officeDocument/2006/relationships" id="259" r:id="R414a56c1d82b4221"/>
    <p:sldId xmlns:r="http://schemas.openxmlformats.org/officeDocument/2006/relationships" id="260" r:id="Rf99d1a895ce64cfe"/>
    <p:sldId xmlns:r="http://schemas.openxmlformats.org/officeDocument/2006/relationships" id="261" r:id="R98824dd13c6d4f8c"/>
    <p:sldId xmlns:r="http://schemas.openxmlformats.org/officeDocument/2006/relationships" id="262" r:id="R382d82658ded48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47cde587ed4e94" /><Relationship Type="http://schemas.openxmlformats.org/officeDocument/2006/relationships/slide" Target="/ppt/slides/slide1.xml" Id="R0bf3aa9dba25483c" /><Relationship Type="http://schemas.openxmlformats.org/officeDocument/2006/relationships/slide" Target="/ppt/slides/slide2.xml" Id="R8ab5f89c474e4f8d" /><Relationship Type="http://schemas.openxmlformats.org/officeDocument/2006/relationships/slide" Target="/ppt/slides/slide3.xml" Id="R2a7bc3f00c6643dc" /><Relationship Type="http://schemas.openxmlformats.org/officeDocument/2006/relationships/slide" Target="/ppt/slides/slide4.xml" Id="R414a56c1d82b4221" /><Relationship Type="http://schemas.openxmlformats.org/officeDocument/2006/relationships/slide" Target="/ppt/slides/slide5.xml" Id="Rf99d1a895ce64cfe" /><Relationship Type="http://schemas.openxmlformats.org/officeDocument/2006/relationships/slide" Target="/ppt/slides/slide6.xml" Id="R98824dd13c6d4f8c" /><Relationship Type="http://schemas.openxmlformats.org/officeDocument/2006/relationships/slide" Target="/ppt/slides/slide7.xml" Id="R382d82658ded48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212f6d46a142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f3bf2b8ac4647" /><Relationship Type="http://schemas.openxmlformats.org/officeDocument/2006/relationships/theme" Target="/ppt/slideMasters/theme/theme1.xml" Id="R5cfa951329ee46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0f3bf2b8ac46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c7132ef3f46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a3b05066143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ffe3bfcde40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61b1e470d4b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2187c4f7349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603d2b4ba4a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0dbe572574f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BRYST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BRYST HOLDING AS ble etablert [år] og holder til i Kolbu.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205 713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208 019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FRØYDIS BARSTAD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Sørlivegen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2847 Kolbu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829 043 122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BRYST HOLDING AS</a:t>
            </a:r>
          </a:p>
        </p:txBody>
      </p:sp>
    </p:spTree>
  </p:cSld>
  <p:clrMapOvr>
    <a:masterClrMapping xmlns:a="http://schemas.openxmlformats.org/drawingml/2006/main"/>
  </p:clrMapOvr>
</p:sld>
</file>