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87f82ddc9a42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3ca4444c444e05"/>
  </p:sldMasterIdLst>
  <p:sldIdLst>
    <p:sldId xmlns:r="http://schemas.openxmlformats.org/officeDocument/2006/relationships" id="256" r:id="R62a69bd621444861"/>
    <p:sldId xmlns:r="http://schemas.openxmlformats.org/officeDocument/2006/relationships" id="257" r:id="R8c2223b440fb4f7a"/>
    <p:sldId xmlns:r="http://schemas.openxmlformats.org/officeDocument/2006/relationships" id="258" r:id="R410e7a9eef9047bd"/>
    <p:sldId xmlns:r="http://schemas.openxmlformats.org/officeDocument/2006/relationships" id="259" r:id="Rdbe73d2fa83944c1"/>
    <p:sldId xmlns:r="http://schemas.openxmlformats.org/officeDocument/2006/relationships" id="260" r:id="R8ed382f11d4d4f12"/>
    <p:sldId xmlns:r="http://schemas.openxmlformats.org/officeDocument/2006/relationships" id="261" r:id="Rabc2353d0bae4509"/>
    <p:sldId xmlns:r="http://schemas.openxmlformats.org/officeDocument/2006/relationships" id="262" r:id="R2df38d385e5f4f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ca4444c444e05" /><Relationship Type="http://schemas.openxmlformats.org/officeDocument/2006/relationships/slide" Target="/ppt/slides/slide1.xml" Id="R62a69bd621444861" /><Relationship Type="http://schemas.openxmlformats.org/officeDocument/2006/relationships/slide" Target="/ppt/slides/slide2.xml" Id="R8c2223b440fb4f7a" /><Relationship Type="http://schemas.openxmlformats.org/officeDocument/2006/relationships/slide" Target="/ppt/slides/slide3.xml" Id="R410e7a9eef9047bd" /><Relationship Type="http://schemas.openxmlformats.org/officeDocument/2006/relationships/slide" Target="/ppt/slides/slide4.xml" Id="Rdbe73d2fa83944c1" /><Relationship Type="http://schemas.openxmlformats.org/officeDocument/2006/relationships/slide" Target="/ppt/slides/slide5.xml" Id="R8ed382f11d4d4f12" /><Relationship Type="http://schemas.openxmlformats.org/officeDocument/2006/relationships/slide" Target="/ppt/slides/slide6.xml" Id="Rabc2353d0bae4509" /><Relationship Type="http://schemas.openxmlformats.org/officeDocument/2006/relationships/slide" Target="/ppt/slides/slide7.xml" Id="R2df38d385e5f4f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ff54c55174e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b1851529d4c23" /><Relationship Type="http://schemas.openxmlformats.org/officeDocument/2006/relationships/theme" Target="/ppt/slideMasters/theme/theme1.xml" Id="Ra7549d5a68fa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eb1851529d4c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d074c46924a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4a39d0ec846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fbe6430c747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3f69c526849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4a7c1866443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79ea5d01a4b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08cdcce6643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VEKST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432 629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OPPEGAARD INGRID 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Sykehusveien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1474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829 045 362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 AS</a:t>
            </a:r>
          </a:p>
        </p:txBody>
      </p:sp>
    </p:spTree>
  </p:cSld>
  <p:clrMapOvr>
    <a:masterClrMapping xmlns:a="http://schemas.openxmlformats.org/drawingml/2006/main"/>
  </p:clrMapOvr>
</p:sld>
</file>