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42a9bbf76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cfd63985694078"/>
  </p:sldMasterIdLst>
  <p:sldIdLst>
    <p:sldId xmlns:r="http://schemas.openxmlformats.org/officeDocument/2006/relationships" id="256" r:id="R56f1911f80174548"/>
    <p:sldId xmlns:r="http://schemas.openxmlformats.org/officeDocument/2006/relationships" id="257" r:id="R026a41f3a5704f93"/>
    <p:sldId xmlns:r="http://schemas.openxmlformats.org/officeDocument/2006/relationships" id="258" r:id="R2b9fa695f4654006"/>
    <p:sldId xmlns:r="http://schemas.openxmlformats.org/officeDocument/2006/relationships" id="259" r:id="R99268a991793437b"/>
    <p:sldId xmlns:r="http://schemas.openxmlformats.org/officeDocument/2006/relationships" id="260" r:id="R3d5f21e244cb46f7"/>
    <p:sldId xmlns:r="http://schemas.openxmlformats.org/officeDocument/2006/relationships" id="261" r:id="Rc43ed4dd4d1c445b"/>
    <p:sldId xmlns:r="http://schemas.openxmlformats.org/officeDocument/2006/relationships" id="262" r:id="Rff020bed9b0c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fd63985694078" /><Relationship Type="http://schemas.openxmlformats.org/officeDocument/2006/relationships/slide" Target="/ppt/slides/slide1.xml" Id="R56f1911f80174548" /><Relationship Type="http://schemas.openxmlformats.org/officeDocument/2006/relationships/slide" Target="/ppt/slides/slide2.xml" Id="R026a41f3a5704f93" /><Relationship Type="http://schemas.openxmlformats.org/officeDocument/2006/relationships/slide" Target="/ppt/slides/slide3.xml" Id="R2b9fa695f4654006" /><Relationship Type="http://schemas.openxmlformats.org/officeDocument/2006/relationships/slide" Target="/ppt/slides/slide4.xml" Id="R99268a991793437b" /><Relationship Type="http://schemas.openxmlformats.org/officeDocument/2006/relationships/slide" Target="/ppt/slides/slide5.xml" Id="R3d5f21e244cb46f7" /><Relationship Type="http://schemas.openxmlformats.org/officeDocument/2006/relationships/slide" Target="/ppt/slides/slide6.xml" Id="Rc43ed4dd4d1c445b" /><Relationship Type="http://schemas.openxmlformats.org/officeDocument/2006/relationships/slide" Target="/ppt/slides/slide7.xml" Id="Rff020bed9b0c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e26c39804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741d524e4a7d" /><Relationship Type="http://schemas.openxmlformats.org/officeDocument/2006/relationships/theme" Target="/ppt/slideMasters/theme/theme1.xml" Id="R29ea301772564e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6741d524e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7c0e6e656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ab53dbbde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1012b06cd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2c8de4bf9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aeecf77e2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d3d23cd14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74de8c6ed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RUKKEDALSVEGEN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RUKKEDALSVEGEN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11 752 864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829 082 012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RUKKEDALSVEGEN 1 AS</a:t>
            </a:r>
          </a:p>
        </p:txBody>
      </p:sp>
    </p:spTree>
  </p:cSld>
  <p:clrMapOvr>
    <a:masterClrMapping xmlns:a="http://schemas.openxmlformats.org/drawingml/2006/main"/>
  </p:clrMapOvr>
</p:sld>
</file>