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02ad9afa124a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46e4d465744f45"/>
  </p:sldMasterIdLst>
  <p:sldIdLst>
    <p:sldId xmlns:r="http://schemas.openxmlformats.org/officeDocument/2006/relationships" id="256" r:id="Rbfcb558509a54558"/>
    <p:sldId xmlns:r="http://schemas.openxmlformats.org/officeDocument/2006/relationships" id="257" r:id="R1475d08dd9984b22"/>
    <p:sldId xmlns:r="http://schemas.openxmlformats.org/officeDocument/2006/relationships" id="258" r:id="Reb22336e96674172"/>
    <p:sldId xmlns:r="http://schemas.openxmlformats.org/officeDocument/2006/relationships" id="259" r:id="R71b2e27f8a114ad7"/>
    <p:sldId xmlns:r="http://schemas.openxmlformats.org/officeDocument/2006/relationships" id="260" r:id="Rf7ec28e7921a484a"/>
    <p:sldId xmlns:r="http://schemas.openxmlformats.org/officeDocument/2006/relationships" id="261" r:id="R760defb254a84a33"/>
    <p:sldId xmlns:r="http://schemas.openxmlformats.org/officeDocument/2006/relationships" id="262" r:id="Rf959c16ae7c44d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46e4d465744f45" /><Relationship Type="http://schemas.openxmlformats.org/officeDocument/2006/relationships/slide" Target="/ppt/slides/slide1.xml" Id="Rbfcb558509a54558" /><Relationship Type="http://schemas.openxmlformats.org/officeDocument/2006/relationships/slide" Target="/ppt/slides/slide2.xml" Id="R1475d08dd9984b22" /><Relationship Type="http://schemas.openxmlformats.org/officeDocument/2006/relationships/slide" Target="/ppt/slides/slide3.xml" Id="Reb22336e96674172" /><Relationship Type="http://schemas.openxmlformats.org/officeDocument/2006/relationships/slide" Target="/ppt/slides/slide4.xml" Id="R71b2e27f8a114ad7" /><Relationship Type="http://schemas.openxmlformats.org/officeDocument/2006/relationships/slide" Target="/ppt/slides/slide5.xml" Id="Rf7ec28e7921a484a" /><Relationship Type="http://schemas.openxmlformats.org/officeDocument/2006/relationships/slide" Target="/ppt/slides/slide6.xml" Id="R760defb254a84a33" /><Relationship Type="http://schemas.openxmlformats.org/officeDocument/2006/relationships/slide" Target="/ppt/slides/slide7.xml" Id="Rf959c16ae7c44d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4cad2e8beb4e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03b626d0e491e" /><Relationship Type="http://schemas.openxmlformats.org/officeDocument/2006/relationships/theme" Target="/ppt/slideMasters/theme/theme1.xml" Id="Racc5e5d37d6648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103b626d0e49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2f143545441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a91a7714d43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356ec4dbe4b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ff313a02c45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69043c7294a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cae91d13c43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d7ca179b047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NUMERIA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NUMERIA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6 715 459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792 842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613 025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899 554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3 100 612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ISEFA AS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SELMER HOLDING AS  –  39,0 %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SNOWY INVEST AS  –  12,0 %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Tungavegen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829 090 732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NUMERIA AS</a:t>
            </a:r>
          </a:p>
        </p:txBody>
      </p:sp>
    </p:spTree>
  </p:cSld>
  <p:clrMapOvr>
    <a:masterClrMapping xmlns:a="http://schemas.openxmlformats.org/drawingml/2006/main"/>
  </p:clrMapOvr>
</p:sld>
</file>