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70ea3efd14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79cbcaedf749cc"/>
  </p:sldMasterIdLst>
  <p:sldIdLst>
    <p:sldId xmlns:r="http://schemas.openxmlformats.org/officeDocument/2006/relationships" id="256" r:id="R12edced14a3249d1"/>
    <p:sldId xmlns:r="http://schemas.openxmlformats.org/officeDocument/2006/relationships" id="257" r:id="R0939fba2a5ab41ff"/>
    <p:sldId xmlns:r="http://schemas.openxmlformats.org/officeDocument/2006/relationships" id="258" r:id="R3a84062a4faa45c7"/>
    <p:sldId xmlns:r="http://schemas.openxmlformats.org/officeDocument/2006/relationships" id="259" r:id="Rb77b76a579da4979"/>
    <p:sldId xmlns:r="http://schemas.openxmlformats.org/officeDocument/2006/relationships" id="260" r:id="R97617dd248794282"/>
    <p:sldId xmlns:r="http://schemas.openxmlformats.org/officeDocument/2006/relationships" id="261" r:id="R504dd2dc359c4105"/>
    <p:sldId xmlns:r="http://schemas.openxmlformats.org/officeDocument/2006/relationships" id="262" r:id="Ra7789b50d78944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9cbcaedf749cc" /><Relationship Type="http://schemas.openxmlformats.org/officeDocument/2006/relationships/slide" Target="/ppt/slides/slide1.xml" Id="R12edced14a3249d1" /><Relationship Type="http://schemas.openxmlformats.org/officeDocument/2006/relationships/slide" Target="/ppt/slides/slide2.xml" Id="R0939fba2a5ab41ff" /><Relationship Type="http://schemas.openxmlformats.org/officeDocument/2006/relationships/slide" Target="/ppt/slides/slide3.xml" Id="R3a84062a4faa45c7" /><Relationship Type="http://schemas.openxmlformats.org/officeDocument/2006/relationships/slide" Target="/ppt/slides/slide4.xml" Id="Rb77b76a579da4979" /><Relationship Type="http://schemas.openxmlformats.org/officeDocument/2006/relationships/slide" Target="/ppt/slides/slide5.xml" Id="R97617dd248794282" /><Relationship Type="http://schemas.openxmlformats.org/officeDocument/2006/relationships/slide" Target="/ppt/slides/slide6.xml" Id="R504dd2dc359c4105" /><Relationship Type="http://schemas.openxmlformats.org/officeDocument/2006/relationships/slide" Target="/ppt/slides/slide7.xml" Id="Ra7789b50d78944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931334bd344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b19fbbf774bb5" /><Relationship Type="http://schemas.openxmlformats.org/officeDocument/2006/relationships/theme" Target="/ppt/slideMasters/theme/theme1.xml" Id="R009b47f327b3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7b19fbbf774b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8b445f917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baf4c52f1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8de031b274c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20bd84029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05deaa9c6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a768363064f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5325e5aca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 STILLAS AS ble etablert [år] og holder til i Stordal.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599 153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2 950 668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OLE STRAND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KSO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Øvrebust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6250 Stordal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829 179 032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STILLAS AS</a:t>
            </a:r>
          </a:p>
        </p:txBody>
      </p:sp>
    </p:spTree>
  </p:cSld>
  <p:clrMapOvr>
    <a:masterClrMapping xmlns:a="http://schemas.openxmlformats.org/drawingml/2006/main"/>
  </p:clrMapOvr>
</p:sld>
</file>