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e93530143d43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c39627e9e84cd7"/>
  </p:sldMasterIdLst>
  <p:sldIdLst>
    <p:sldId xmlns:r="http://schemas.openxmlformats.org/officeDocument/2006/relationships" id="256" r:id="R06d22757f0dc4496"/>
    <p:sldId xmlns:r="http://schemas.openxmlformats.org/officeDocument/2006/relationships" id="257" r:id="R14942e1fb87c46c2"/>
    <p:sldId xmlns:r="http://schemas.openxmlformats.org/officeDocument/2006/relationships" id="258" r:id="R119f37eebad24e5c"/>
    <p:sldId xmlns:r="http://schemas.openxmlformats.org/officeDocument/2006/relationships" id="259" r:id="R36022e0a6bb94c04"/>
    <p:sldId xmlns:r="http://schemas.openxmlformats.org/officeDocument/2006/relationships" id="260" r:id="R9c460ea210734197"/>
    <p:sldId xmlns:r="http://schemas.openxmlformats.org/officeDocument/2006/relationships" id="261" r:id="R2f5dc340c1f146a5"/>
    <p:sldId xmlns:r="http://schemas.openxmlformats.org/officeDocument/2006/relationships" id="262" r:id="Rdebb12701fe449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c39627e9e84cd7" /><Relationship Type="http://schemas.openxmlformats.org/officeDocument/2006/relationships/slide" Target="/ppt/slides/slide1.xml" Id="R06d22757f0dc4496" /><Relationship Type="http://schemas.openxmlformats.org/officeDocument/2006/relationships/slide" Target="/ppt/slides/slide2.xml" Id="R14942e1fb87c46c2" /><Relationship Type="http://schemas.openxmlformats.org/officeDocument/2006/relationships/slide" Target="/ppt/slides/slide3.xml" Id="R119f37eebad24e5c" /><Relationship Type="http://schemas.openxmlformats.org/officeDocument/2006/relationships/slide" Target="/ppt/slides/slide4.xml" Id="R36022e0a6bb94c04" /><Relationship Type="http://schemas.openxmlformats.org/officeDocument/2006/relationships/slide" Target="/ppt/slides/slide5.xml" Id="R9c460ea210734197" /><Relationship Type="http://schemas.openxmlformats.org/officeDocument/2006/relationships/slide" Target="/ppt/slides/slide6.xml" Id="R2f5dc340c1f146a5" /><Relationship Type="http://schemas.openxmlformats.org/officeDocument/2006/relationships/slide" Target="/ppt/slides/slide7.xml" Id="Rdebb12701fe449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2d809c9204b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d6446eecc46d0" /><Relationship Type="http://schemas.openxmlformats.org/officeDocument/2006/relationships/theme" Target="/ppt/slideMasters/theme/theme1.xml" Id="Rdf354fe4fae248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dd6446eecc46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b84a6302c46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3d9b0f8424d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4fd8df42e4b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ad5669b234c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60612a8d745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7aa74108f4c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fb1ce8fb14f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ROLVSRUD TOMTESELSKAP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ROLVSRUD TOMTESELSKAP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ROLVSRUD TOMTESELSKAP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ROLVSRUD TOMTESELSKAP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ROLVSRUD TOMTESELSKAP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ROLVSRUD TOMTESELSKAP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ROLVSRUD TOMTESELSKAP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ROLVSRUD IDRETTSPARK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ROLVSRUD TOMTESELSKAP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829 200 082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ROLVSRUD TOMTESELSKAP AS</a:t>
            </a:r>
          </a:p>
        </p:txBody>
      </p:sp>
    </p:spTree>
  </p:cSld>
  <p:clrMapOvr>
    <a:masterClrMapping xmlns:a="http://schemas.openxmlformats.org/drawingml/2006/main"/>
  </p:clrMapOvr>
</p:sld>
</file>