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f0bd16067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4e36de2142413e"/>
  </p:sldMasterIdLst>
  <p:sldIdLst>
    <p:sldId xmlns:r="http://schemas.openxmlformats.org/officeDocument/2006/relationships" id="256" r:id="R03c10004d55e4bba"/>
    <p:sldId xmlns:r="http://schemas.openxmlformats.org/officeDocument/2006/relationships" id="257" r:id="Rb3a72aec900b4cd6"/>
    <p:sldId xmlns:r="http://schemas.openxmlformats.org/officeDocument/2006/relationships" id="258" r:id="R685f613b65c643f8"/>
    <p:sldId xmlns:r="http://schemas.openxmlformats.org/officeDocument/2006/relationships" id="259" r:id="Rb763649b89ed4f90"/>
    <p:sldId xmlns:r="http://schemas.openxmlformats.org/officeDocument/2006/relationships" id="260" r:id="R010d20a99a7c48f7"/>
    <p:sldId xmlns:r="http://schemas.openxmlformats.org/officeDocument/2006/relationships" id="261" r:id="R039dced46ada4802"/>
    <p:sldId xmlns:r="http://schemas.openxmlformats.org/officeDocument/2006/relationships" id="262" r:id="Rc408f63df93b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e36de2142413e" /><Relationship Type="http://schemas.openxmlformats.org/officeDocument/2006/relationships/slide" Target="/ppt/slides/slide1.xml" Id="R03c10004d55e4bba" /><Relationship Type="http://schemas.openxmlformats.org/officeDocument/2006/relationships/slide" Target="/ppt/slides/slide2.xml" Id="Rb3a72aec900b4cd6" /><Relationship Type="http://schemas.openxmlformats.org/officeDocument/2006/relationships/slide" Target="/ppt/slides/slide3.xml" Id="R685f613b65c643f8" /><Relationship Type="http://schemas.openxmlformats.org/officeDocument/2006/relationships/slide" Target="/ppt/slides/slide4.xml" Id="Rb763649b89ed4f90" /><Relationship Type="http://schemas.openxmlformats.org/officeDocument/2006/relationships/slide" Target="/ppt/slides/slide5.xml" Id="R010d20a99a7c48f7" /><Relationship Type="http://schemas.openxmlformats.org/officeDocument/2006/relationships/slide" Target="/ppt/slides/slide6.xml" Id="R039dced46ada4802" /><Relationship Type="http://schemas.openxmlformats.org/officeDocument/2006/relationships/slide" Target="/ppt/slides/slide7.xml" Id="Rc408f63df93b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bb9abd52a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4b9558a042be" /><Relationship Type="http://schemas.openxmlformats.org/officeDocument/2006/relationships/theme" Target="/ppt/slideMasters/theme/theme1.xml" Id="R28ec51746c24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74b9558a0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955ba12fb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6168ecf5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3ec98204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14c1b928c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f6f0e9522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02d1e997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d21209b37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 ENTERPRISE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829 230 852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 ENTERPRISE AS</a:t>
            </a:r>
          </a:p>
        </p:txBody>
      </p:sp>
    </p:spTree>
  </p:cSld>
  <p:clrMapOvr>
    <a:masterClrMapping xmlns:a="http://schemas.openxmlformats.org/drawingml/2006/main"/>
  </p:clrMapOvr>
</p:sld>
</file>