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bdc67cb93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5ec21214f4348"/>
  </p:sldMasterIdLst>
  <p:sldIdLst>
    <p:sldId xmlns:r="http://schemas.openxmlformats.org/officeDocument/2006/relationships" id="256" r:id="R61fbaff8f829449e"/>
    <p:sldId xmlns:r="http://schemas.openxmlformats.org/officeDocument/2006/relationships" id="257" r:id="Rf70ecd3b92d74d72"/>
    <p:sldId xmlns:r="http://schemas.openxmlformats.org/officeDocument/2006/relationships" id="258" r:id="Rb2aa23f7dc26490f"/>
    <p:sldId xmlns:r="http://schemas.openxmlformats.org/officeDocument/2006/relationships" id="259" r:id="R3227f23dbc5a4a2b"/>
    <p:sldId xmlns:r="http://schemas.openxmlformats.org/officeDocument/2006/relationships" id="260" r:id="Rde11ef963805452d"/>
    <p:sldId xmlns:r="http://schemas.openxmlformats.org/officeDocument/2006/relationships" id="261" r:id="R0a4b667a008949ce"/>
    <p:sldId xmlns:r="http://schemas.openxmlformats.org/officeDocument/2006/relationships" id="262" r:id="R2517340844d0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5ec21214f4348" /><Relationship Type="http://schemas.openxmlformats.org/officeDocument/2006/relationships/slide" Target="/ppt/slides/slide1.xml" Id="R61fbaff8f829449e" /><Relationship Type="http://schemas.openxmlformats.org/officeDocument/2006/relationships/slide" Target="/ppt/slides/slide2.xml" Id="Rf70ecd3b92d74d72" /><Relationship Type="http://schemas.openxmlformats.org/officeDocument/2006/relationships/slide" Target="/ppt/slides/slide3.xml" Id="Rb2aa23f7dc26490f" /><Relationship Type="http://schemas.openxmlformats.org/officeDocument/2006/relationships/slide" Target="/ppt/slides/slide4.xml" Id="R3227f23dbc5a4a2b" /><Relationship Type="http://schemas.openxmlformats.org/officeDocument/2006/relationships/slide" Target="/ppt/slides/slide5.xml" Id="Rde11ef963805452d" /><Relationship Type="http://schemas.openxmlformats.org/officeDocument/2006/relationships/slide" Target="/ppt/slides/slide6.xml" Id="R0a4b667a008949ce" /><Relationship Type="http://schemas.openxmlformats.org/officeDocument/2006/relationships/slide" Target="/ppt/slides/slide7.xml" Id="R2517340844d0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96df2116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59eb899844fff" /><Relationship Type="http://schemas.openxmlformats.org/officeDocument/2006/relationships/theme" Target="/ppt/slideMasters/theme/theme1.xml" Id="R3fe0eda9bc83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59eb89984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f1237681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cd2880fe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4e09f180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3ed80142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107067ac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99c20cba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cef023121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LEROUX HØGEMARK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BIELKE&amp;YANG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