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2646b27e6647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513591c07c449f"/>
  </p:sldMasterIdLst>
  <p:sldIdLst>
    <p:sldId xmlns:r="http://schemas.openxmlformats.org/officeDocument/2006/relationships" id="256" r:id="R9c746c0406334a44"/>
    <p:sldId xmlns:r="http://schemas.openxmlformats.org/officeDocument/2006/relationships" id="257" r:id="R0057854ff997495f"/>
    <p:sldId xmlns:r="http://schemas.openxmlformats.org/officeDocument/2006/relationships" id="258" r:id="R5b85fb2810a24314"/>
    <p:sldId xmlns:r="http://schemas.openxmlformats.org/officeDocument/2006/relationships" id="259" r:id="R3dd1a31b83cf4b75"/>
    <p:sldId xmlns:r="http://schemas.openxmlformats.org/officeDocument/2006/relationships" id="260" r:id="Rd338f631d23941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13591c07c449f" /><Relationship Type="http://schemas.openxmlformats.org/officeDocument/2006/relationships/slide" Target="/ppt/slides/slide1.xml" Id="R9c746c0406334a44" /><Relationship Type="http://schemas.openxmlformats.org/officeDocument/2006/relationships/slide" Target="/ppt/slides/slide2.xml" Id="R0057854ff997495f" /><Relationship Type="http://schemas.openxmlformats.org/officeDocument/2006/relationships/slide" Target="/ppt/slides/slide3.xml" Id="R5b85fb2810a24314" /><Relationship Type="http://schemas.openxmlformats.org/officeDocument/2006/relationships/slide" Target="/ppt/slides/slide4.xml" Id="R3dd1a31b83cf4b75" /><Relationship Type="http://schemas.openxmlformats.org/officeDocument/2006/relationships/slide" Target="/ppt/slides/slide5.xml" Id="Rd338f631d23941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18b6c5a1c44f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ab2d876e74bb4" /><Relationship Type="http://schemas.openxmlformats.org/officeDocument/2006/relationships/theme" Target="/ppt/slideMasters/theme/theme1.xml" Id="R55e7e47783d64f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5ab2d876e74b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57e43671d46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876c3f20a4b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06b29882047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38be46d1443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1f8898ec24f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ASKAR TAXI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ASKAR TAXI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ASKAR TAXI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ASKAR TAXI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ASKAR TAXI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ASKAR TAXI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Fyrstikkalléen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829 269 422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ASKAR TAXI</a:t>
            </a:r>
          </a:p>
        </p:txBody>
      </p:sp>
    </p:spTree>
  </p:cSld>
  <p:clrMapOvr>
    <a:masterClrMapping xmlns:a="http://schemas.openxmlformats.org/drawingml/2006/main"/>
  </p:clrMapOvr>
</p:sld>
</file>