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1bb0dc88f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8dead2b9e4645"/>
  </p:sldMasterIdLst>
  <p:sldIdLst>
    <p:sldId xmlns:r="http://schemas.openxmlformats.org/officeDocument/2006/relationships" id="256" r:id="R34863f16dc494d17"/>
    <p:sldId xmlns:r="http://schemas.openxmlformats.org/officeDocument/2006/relationships" id="257" r:id="R0d0fcf4316074f3b"/>
    <p:sldId xmlns:r="http://schemas.openxmlformats.org/officeDocument/2006/relationships" id="258" r:id="Rb687a2ae3c7642fc"/>
    <p:sldId xmlns:r="http://schemas.openxmlformats.org/officeDocument/2006/relationships" id="259" r:id="R0c380f3a1c5642b0"/>
    <p:sldId xmlns:r="http://schemas.openxmlformats.org/officeDocument/2006/relationships" id="260" r:id="Rb6e3d198b18447c6"/>
    <p:sldId xmlns:r="http://schemas.openxmlformats.org/officeDocument/2006/relationships" id="261" r:id="R19e2b850d0b94cd6"/>
    <p:sldId xmlns:r="http://schemas.openxmlformats.org/officeDocument/2006/relationships" id="262" r:id="R1bcec4462d3a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8dead2b9e4645" /><Relationship Type="http://schemas.openxmlformats.org/officeDocument/2006/relationships/slide" Target="/ppt/slides/slide1.xml" Id="R34863f16dc494d17" /><Relationship Type="http://schemas.openxmlformats.org/officeDocument/2006/relationships/slide" Target="/ppt/slides/slide2.xml" Id="R0d0fcf4316074f3b" /><Relationship Type="http://schemas.openxmlformats.org/officeDocument/2006/relationships/slide" Target="/ppt/slides/slide3.xml" Id="Rb687a2ae3c7642fc" /><Relationship Type="http://schemas.openxmlformats.org/officeDocument/2006/relationships/slide" Target="/ppt/slides/slide4.xml" Id="R0c380f3a1c5642b0" /><Relationship Type="http://schemas.openxmlformats.org/officeDocument/2006/relationships/slide" Target="/ppt/slides/slide5.xml" Id="Rb6e3d198b18447c6" /><Relationship Type="http://schemas.openxmlformats.org/officeDocument/2006/relationships/slide" Target="/ppt/slides/slide6.xml" Id="R19e2b850d0b94cd6" /><Relationship Type="http://schemas.openxmlformats.org/officeDocument/2006/relationships/slide" Target="/ppt/slides/slide7.xml" Id="R1bcec4462d3a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bbb75659e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3378d09504711" /><Relationship Type="http://schemas.openxmlformats.org/officeDocument/2006/relationships/theme" Target="/ppt/slideMasters/theme/theme1.xml" Id="R49580f0f8c1f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3378d0950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61b2a3a03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a844991bc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0a1c09166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2d12baa01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93203d816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b142cec3649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33fc5452b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KASTRA INVEST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5 493 106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STENSBY RANES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Ranesvegen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829 309 572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