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d2dcc0ec7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b23a592c74cf3"/>
  </p:sldMasterIdLst>
  <p:sldIdLst>
    <p:sldId xmlns:r="http://schemas.openxmlformats.org/officeDocument/2006/relationships" id="256" r:id="Rc62c2e2e71fa44b7"/>
    <p:sldId xmlns:r="http://schemas.openxmlformats.org/officeDocument/2006/relationships" id="257" r:id="Rc06ef5c1fd104a88"/>
    <p:sldId xmlns:r="http://schemas.openxmlformats.org/officeDocument/2006/relationships" id="258" r:id="R421e9c60891e45d6"/>
    <p:sldId xmlns:r="http://schemas.openxmlformats.org/officeDocument/2006/relationships" id="259" r:id="Rdc8fb4cf34914750"/>
    <p:sldId xmlns:r="http://schemas.openxmlformats.org/officeDocument/2006/relationships" id="260" r:id="R7b560fecfdc24096"/>
    <p:sldId xmlns:r="http://schemas.openxmlformats.org/officeDocument/2006/relationships" id="261" r:id="R29f856e82bbf4a48"/>
    <p:sldId xmlns:r="http://schemas.openxmlformats.org/officeDocument/2006/relationships" id="262" r:id="R0a56aedb83f041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b23a592c74cf3" /><Relationship Type="http://schemas.openxmlformats.org/officeDocument/2006/relationships/slide" Target="/ppt/slides/slide1.xml" Id="Rc62c2e2e71fa44b7" /><Relationship Type="http://schemas.openxmlformats.org/officeDocument/2006/relationships/slide" Target="/ppt/slides/slide2.xml" Id="Rc06ef5c1fd104a88" /><Relationship Type="http://schemas.openxmlformats.org/officeDocument/2006/relationships/slide" Target="/ppt/slides/slide3.xml" Id="R421e9c60891e45d6" /><Relationship Type="http://schemas.openxmlformats.org/officeDocument/2006/relationships/slide" Target="/ppt/slides/slide4.xml" Id="Rdc8fb4cf34914750" /><Relationship Type="http://schemas.openxmlformats.org/officeDocument/2006/relationships/slide" Target="/ppt/slides/slide5.xml" Id="R7b560fecfdc24096" /><Relationship Type="http://schemas.openxmlformats.org/officeDocument/2006/relationships/slide" Target="/ppt/slides/slide6.xml" Id="R29f856e82bbf4a48" /><Relationship Type="http://schemas.openxmlformats.org/officeDocument/2006/relationships/slide" Target="/ppt/slides/slide7.xml" Id="R0a56aedb83f041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238e699d8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836f641534a91" /><Relationship Type="http://schemas.openxmlformats.org/officeDocument/2006/relationships/theme" Target="/ppt/slideMasters/theme/theme1.xml" Id="R90ca69470967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4836f64153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5d3a9b2b9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25a6e4651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87e38068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466ade905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a812e8822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0ff105a53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8549c5c61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ROOSE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ROOSE INVEST 2 AS ble etablert [år] og holder til i Eide.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11 055 333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145 585 157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147 498 027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ROBERT 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Nåsvegen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829 406 152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ROOSE INVEST 2 AS</a:t>
            </a:r>
          </a:p>
        </p:txBody>
      </p:sp>
    </p:spTree>
  </p:cSld>
  <p:clrMapOvr>
    <a:masterClrMapping xmlns:a="http://schemas.openxmlformats.org/drawingml/2006/main"/>
  </p:clrMapOvr>
</p:sld>
</file>