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5073e180f843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c5fbcf26b34aba"/>
  </p:sldMasterIdLst>
  <p:sldIdLst>
    <p:sldId xmlns:r="http://schemas.openxmlformats.org/officeDocument/2006/relationships" id="256" r:id="Rc9722e91c1bd4e2a"/>
    <p:sldId xmlns:r="http://schemas.openxmlformats.org/officeDocument/2006/relationships" id="257" r:id="R788be47c533f4a38"/>
    <p:sldId xmlns:r="http://schemas.openxmlformats.org/officeDocument/2006/relationships" id="258" r:id="R21ac44c4af834a03"/>
    <p:sldId xmlns:r="http://schemas.openxmlformats.org/officeDocument/2006/relationships" id="259" r:id="R5ffd81779018483d"/>
    <p:sldId xmlns:r="http://schemas.openxmlformats.org/officeDocument/2006/relationships" id="260" r:id="Rfa004b4335384382"/>
    <p:sldId xmlns:r="http://schemas.openxmlformats.org/officeDocument/2006/relationships" id="261" r:id="R0af07035c2b046b4"/>
    <p:sldId xmlns:r="http://schemas.openxmlformats.org/officeDocument/2006/relationships" id="262" r:id="R0b6a7f2f00524a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c5fbcf26b34aba" /><Relationship Type="http://schemas.openxmlformats.org/officeDocument/2006/relationships/slide" Target="/ppt/slides/slide1.xml" Id="Rc9722e91c1bd4e2a" /><Relationship Type="http://schemas.openxmlformats.org/officeDocument/2006/relationships/slide" Target="/ppt/slides/slide2.xml" Id="R788be47c533f4a38" /><Relationship Type="http://schemas.openxmlformats.org/officeDocument/2006/relationships/slide" Target="/ppt/slides/slide3.xml" Id="R21ac44c4af834a03" /><Relationship Type="http://schemas.openxmlformats.org/officeDocument/2006/relationships/slide" Target="/ppt/slides/slide4.xml" Id="R5ffd81779018483d" /><Relationship Type="http://schemas.openxmlformats.org/officeDocument/2006/relationships/slide" Target="/ppt/slides/slide5.xml" Id="Rfa004b4335384382" /><Relationship Type="http://schemas.openxmlformats.org/officeDocument/2006/relationships/slide" Target="/ppt/slides/slide6.xml" Id="R0af07035c2b046b4" /><Relationship Type="http://schemas.openxmlformats.org/officeDocument/2006/relationships/slide" Target="/ppt/slides/slide7.xml" Id="R0b6a7f2f00524a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36cb2ecc346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ac744866440ee" /><Relationship Type="http://schemas.openxmlformats.org/officeDocument/2006/relationships/theme" Target="/ppt/slideMasters/theme/theme1.xml" Id="R43ad0634c1dd49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fac744866440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a570b94d943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3b1eb26a843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1fef91f0745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b486ad5be49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0eaf6379e48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c49fdfa444d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03add025947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AXW AS ble etablert [år] og holder til i Solbergmoen.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1 451 573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1 639 203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AXEL WALLIN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Sollia 5H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3058 Solbergmoen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829 414 732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