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55ddec687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9c714e1c94a58"/>
  </p:sldMasterIdLst>
  <p:sldIdLst>
    <p:sldId xmlns:r="http://schemas.openxmlformats.org/officeDocument/2006/relationships" id="256" r:id="Rcc56283b7d2847ca"/>
    <p:sldId xmlns:r="http://schemas.openxmlformats.org/officeDocument/2006/relationships" id="257" r:id="Rc2da13ee4a7c4be6"/>
    <p:sldId xmlns:r="http://schemas.openxmlformats.org/officeDocument/2006/relationships" id="258" r:id="Rb5d4ff49f00e4a49"/>
    <p:sldId xmlns:r="http://schemas.openxmlformats.org/officeDocument/2006/relationships" id="259" r:id="R4a27053e25fb4577"/>
    <p:sldId xmlns:r="http://schemas.openxmlformats.org/officeDocument/2006/relationships" id="260" r:id="R3caec30cf4f4471c"/>
    <p:sldId xmlns:r="http://schemas.openxmlformats.org/officeDocument/2006/relationships" id="261" r:id="R8ffb1ec376074205"/>
    <p:sldId xmlns:r="http://schemas.openxmlformats.org/officeDocument/2006/relationships" id="262" r:id="R1caadf336db7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9c714e1c94a58" /><Relationship Type="http://schemas.openxmlformats.org/officeDocument/2006/relationships/slide" Target="/ppt/slides/slide1.xml" Id="Rcc56283b7d2847ca" /><Relationship Type="http://schemas.openxmlformats.org/officeDocument/2006/relationships/slide" Target="/ppt/slides/slide2.xml" Id="Rc2da13ee4a7c4be6" /><Relationship Type="http://schemas.openxmlformats.org/officeDocument/2006/relationships/slide" Target="/ppt/slides/slide3.xml" Id="Rb5d4ff49f00e4a49" /><Relationship Type="http://schemas.openxmlformats.org/officeDocument/2006/relationships/slide" Target="/ppt/slides/slide4.xml" Id="R4a27053e25fb4577" /><Relationship Type="http://schemas.openxmlformats.org/officeDocument/2006/relationships/slide" Target="/ppt/slides/slide5.xml" Id="R3caec30cf4f4471c" /><Relationship Type="http://schemas.openxmlformats.org/officeDocument/2006/relationships/slide" Target="/ppt/slides/slide6.xml" Id="R8ffb1ec376074205" /><Relationship Type="http://schemas.openxmlformats.org/officeDocument/2006/relationships/slide" Target="/ppt/slides/slide7.xml" Id="R1caadf336db7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084630f47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c8364bdf14b6d" /><Relationship Type="http://schemas.openxmlformats.org/officeDocument/2006/relationships/theme" Target="/ppt/slideMasters/theme/theme1.xml" Id="Rf1d96d71cf3f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c8364bdf1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680060211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2e204636f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68a88e2c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cd68a788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06c11cec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2e31990949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d6fd0e34749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BDA BYGG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11 079 041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DENISS BUZOVERJA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Sjøvollveien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829 466 082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BDA BYGG AS</a:t>
            </a:r>
          </a:p>
        </p:txBody>
      </p:sp>
    </p:spTree>
  </p:cSld>
  <p:clrMapOvr>
    <a:masterClrMapping xmlns:a="http://schemas.openxmlformats.org/drawingml/2006/main"/>
  </p:clrMapOvr>
</p:sld>
</file>