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296d590daa4d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f3407d61ae49d6"/>
  </p:sldMasterIdLst>
  <p:sldIdLst>
    <p:sldId xmlns:r="http://schemas.openxmlformats.org/officeDocument/2006/relationships" id="256" r:id="R053d3103d08441b8"/>
    <p:sldId xmlns:r="http://schemas.openxmlformats.org/officeDocument/2006/relationships" id="257" r:id="R2c26d5e81c1a4215"/>
    <p:sldId xmlns:r="http://schemas.openxmlformats.org/officeDocument/2006/relationships" id="258" r:id="R931224155f664dd3"/>
    <p:sldId xmlns:r="http://schemas.openxmlformats.org/officeDocument/2006/relationships" id="259" r:id="Rcbf17ae7b0ce41e5"/>
    <p:sldId xmlns:r="http://schemas.openxmlformats.org/officeDocument/2006/relationships" id="260" r:id="Rd6647eb152194e50"/>
    <p:sldId xmlns:r="http://schemas.openxmlformats.org/officeDocument/2006/relationships" id="261" r:id="R38223ca1e40f418b"/>
    <p:sldId xmlns:r="http://schemas.openxmlformats.org/officeDocument/2006/relationships" id="262" r:id="Rdc6ad24bae674a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f3407d61ae49d6" /><Relationship Type="http://schemas.openxmlformats.org/officeDocument/2006/relationships/slide" Target="/ppt/slides/slide1.xml" Id="R053d3103d08441b8" /><Relationship Type="http://schemas.openxmlformats.org/officeDocument/2006/relationships/slide" Target="/ppt/slides/slide2.xml" Id="R2c26d5e81c1a4215" /><Relationship Type="http://schemas.openxmlformats.org/officeDocument/2006/relationships/slide" Target="/ppt/slides/slide3.xml" Id="R931224155f664dd3" /><Relationship Type="http://schemas.openxmlformats.org/officeDocument/2006/relationships/slide" Target="/ppt/slides/slide4.xml" Id="Rcbf17ae7b0ce41e5" /><Relationship Type="http://schemas.openxmlformats.org/officeDocument/2006/relationships/slide" Target="/ppt/slides/slide5.xml" Id="Rd6647eb152194e50" /><Relationship Type="http://schemas.openxmlformats.org/officeDocument/2006/relationships/slide" Target="/ppt/slides/slide6.xml" Id="R38223ca1e40f418b" /><Relationship Type="http://schemas.openxmlformats.org/officeDocument/2006/relationships/slide" Target="/ppt/slides/slide7.xml" Id="Rdc6ad24bae674a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b8feb1b6146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9df48e1bb460d" /><Relationship Type="http://schemas.openxmlformats.org/officeDocument/2006/relationships/theme" Target="/ppt/slideMasters/theme/theme1.xml" Id="Rf1330b0caa6d4f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09df48e1bb46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8d940699d49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018b5b3974b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47f565bd045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ac4b42dc148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b93f42f8c44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cf242bc1a47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d632a03cb44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EMIA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−316 546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414 291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618 917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MUTSCHLER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Trondselvvegen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6409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829 476 452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EMIA INVEST AS</a:t>
            </a:r>
          </a:p>
        </p:txBody>
      </p:sp>
    </p:spTree>
  </p:cSld>
  <p:clrMapOvr>
    <a:masterClrMapping xmlns:a="http://schemas.openxmlformats.org/drawingml/2006/main"/>
  </p:clrMapOvr>
</p:sld>
</file>