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3a3542de2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959cc2d274d53"/>
  </p:sldMasterIdLst>
  <p:sldIdLst>
    <p:sldId xmlns:r="http://schemas.openxmlformats.org/officeDocument/2006/relationships" id="256" r:id="R217710a48f3a497c"/>
    <p:sldId xmlns:r="http://schemas.openxmlformats.org/officeDocument/2006/relationships" id="257" r:id="R45b075d9012b402a"/>
    <p:sldId xmlns:r="http://schemas.openxmlformats.org/officeDocument/2006/relationships" id="258" r:id="R95ee72375c7a4c6c"/>
    <p:sldId xmlns:r="http://schemas.openxmlformats.org/officeDocument/2006/relationships" id="259" r:id="R0e597a032e5741fd"/>
    <p:sldId xmlns:r="http://schemas.openxmlformats.org/officeDocument/2006/relationships" id="260" r:id="R2df25536be4a447e"/>
    <p:sldId xmlns:r="http://schemas.openxmlformats.org/officeDocument/2006/relationships" id="261" r:id="R671d9a624450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959cc2d274d53" /><Relationship Type="http://schemas.openxmlformats.org/officeDocument/2006/relationships/slide" Target="/ppt/slides/slide1.xml" Id="R217710a48f3a497c" /><Relationship Type="http://schemas.openxmlformats.org/officeDocument/2006/relationships/slide" Target="/ppt/slides/slide2.xml" Id="R45b075d9012b402a" /><Relationship Type="http://schemas.openxmlformats.org/officeDocument/2006/relationships/slide" Target="/ppt/slides/slide3.xml" Id="R95ee72375c7a4c6c" /><Relationship Type="http://schemas.openxmlformats.org/officeDocument/2006/relationships/slide" Target="/ppt/slides/slide4.xml" Id="R0e597a032e5741fd" /><Relationship Type="http://schemas.openxmlformats.org/officeDocument/2006/relationships/slide" Target="/ppt/slides/slide5.xml" Id="R2df25536be4a447e" /><Relationship Type="http://schemas.openxmlformats.org/officeDocument/2006/relationships/slide" Target="/ppt/slides/slide6.xml" Id="R671d9a624450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72e4fa84c49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7549726224e48" /><Relationship Type="http://schemas.openxmlformats.org/officeDocument/2006/relationships/theme" Target="/ppt/slideMasters/theme/theme1.xml" Id="R522531945eae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754972622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a6a1caa544f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1e8e3a8a047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3fcb10a6d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818c29dae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2abeef48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db0679406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VEKST AS</a:t>
            </a:r>
          </a:p>
        </p:txBody>
      </p:sp>
    </p:spTree>
  </p:cSld>
  <p:clrMapOvr>
    <a:masterClrMapping xmlns:a="http://schemas.openxmlformats.org/drawingml/2006/main"/>
  </p:clrMapOvr>
</p:sld>
</file>